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embeddedFontLst>
    <p:embeddedFont>
      <p:font typeface="Arial Black" panose="020B0A04020102020204" pitchFamily="34" charset="0"/>
      <p:bold r:id="rId12"/>
    </p:embeddedFont>
    <p:embeddedFont>
      <p:font typeface="Corbel" panose="020B0503020204020204" pitchFamily="34" charset="0"/>
      <p:regular r:id="rId13"/>
      <p:bold r:id="rId14"/>
      <p:italic r:id="rId15"/>
      <p:boldItalic r:id="rId16"/>
    </p:embeddedFont>
    <p:embeddedFont>
      <p:font typeface="Libre Franklin" pitchFamily="2" charset="0"/>
      <p:regular r:id="rId17"/>
      <p:bold r:id="rId18"/>
      <p:italic r:id="rId19"/>
      <p:boldItalic r:id="rId20"/>
    </p:embeddedFont>
    <p:embeddedFont>
      <p:font typeface="Quattrocento Sans" panose="020B0502050000020003"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jAKOr/S0lRNMKdpAjdOx/7P+Daz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1380" y="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2" name="Google Shape;14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9" name="Google Shape;149;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6" name="Google Shape;15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3" name="Google Shape;163;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0" name="Google Shape;170;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7" name="Google Shape;177;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4" name="Google Shape;184;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1" name="Google Shape;191;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9" name="Google Shape;199;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8"/>
        <p:cNvGrpSpPr/>
        <p:nvPr/>
      </p:nvGrpSpPr>
      <p:grpSpPr>
        <a:xfrm>
          <a:off x="0" y="0"/>
          <a:ext cx="0" cy="0"/>
          <a:chOff x="0" y="0"/>
          <a:chExt cx="0" cy="0"/>
        </a:xfrm>
      </p:grpSpPr>
      <p:grpSp>
        <p:nvGrpSpPr>
          <p:cNvPr id="19" name="Google Shape;19;p23"/>
          <p:cNvGrpSpPr/>
          <p:nvPr/>
        </p:nvGrpSpPr>
        <p:grpSpPr>
          <a:xfrm>
            <a:off x="203200" y="0"/>
            <a:ext cx="3778250" cy="6858001"/>
            <a:chOff x="203200" y="0"/>
            <a:chExt cx="3778250" cy="6858001"/>
          </a:xfrm>
        </p:grpSpPr>
        <p:sp>
          <p:nvSpPr>
            <p:cNvPr id="20" name="Google Shape;20;p23"/>
            <p:cNvSpPr/>
            <p:nvPr/>
          </p:nvSpPr>
          <p:spPr>
            <a:xfrm>
              <a:off x="641350" y="0"/>
              <a:ext cx="1365250" cy="3971925"/>
            </a:xfrm>
            <a:custGeom>
              <a:avLst/>
              <a:gdLst/>
              <a:ahLst/>
              <a:cxnLst/>
              <a:rect l="l" t="t" r="r" b="b"/>
              <a:pathLst>
                <a:path w="860" h="2502" extrusionOk="0">
                  <a:moveTo>
                    <a:pt x="0" y="2445"/>
                  </a:moveTo>
                  <a:lnTo>
                    <a:pt x="228" y="2502"/>
                  </a:lnTo>
                  <a:lnTo>
                    <a:pt x="860" y="0"/>
                  </a:lnTo>
                  <a:lnTo>
                    <a:pt x="620" y="0"/>
                  </a:lnTo>
                  <a:lnTo>
                    <a:pt x="0" y="2445"/>
                  </a:lnTo>
                  <a:close/>
                </a:path>
              </a:pathLst>
            </a:custGeom>
            <a:solidFill>
              <a:schemeClr val="accent1"/>
            </a:solidFill>
            <a:ln>
              <a:noFill/>
            </a:ln>
          </p:spPr>
        </p:sp>
        <p:sp>
          <p:nvSpPr>
            <p:cNvPr id="21" name="Google Shape;21;p23"/>
            <p:cNvSpPr/>
            <p:nvPr/>
          </p:nvSpPr>
          <p:spPr>
            <a:xfrm>
              <a:off x="203200" y="0"/>
              <a:ext cx="1336675" cy="3862388"/>
            </a:xfrm>
            <a:custGeom>
              <a:avLst/>
              <a:gdLst/>
              <a:ahLst/>
              <a:cxnLst/>
              <a:rect l="l" t="t" r="r" b="b"/>
              <a:pathLst>
                <a:path w="842" h="2433" extrusionOk="0">
                  <a:moveTo>
                    <a:pt x="842" y="0"/>
                  </a:moveTo>
                  <a:lnTo>
                    <a:pt x="602" y="0"/>
                  </a:lnTo>
                  <a:lnTo>
                    <a:pt x="0" y="2376"/>
                  </a:lnTo>
                  <a:lnTo>
                    <a:pt x="228" y="2433"/>
                  </a:lnTo>
                  <a:lnTo>
                    <a:pt x="842" y="0"/>
                  </a:lnTo>
                  <a:close/>
                </a:path>
              </a:pathLst>
            </a:custGeom>
            <a:solidFill>
              <a:srgbClr val="595959"/>
            </a:solidFill>
            <a:ln>
              <a:noFill/>
            </a:ln>
          </p:spPr>
        </p:sp>
        <p:sp>
          <p:nvSpPr>
            <p:cNvPr id="22" name="Google Shape;22;p23"/>
            <p:cNvSpPr/>
            <p:nvPr/>
          </p:nvSpPr>
          <p:spPr>
            <a:xfrm>
              <a:off x="207963" y="3776663"/>
              <a:ext cx="1936750" cy="3081338"/>
            </a:xfrm>
            <a:custGeom>
              <a:avLst/>
              <a:gdLst/>
              <a:ahLst/>
              <a:cxnLst/>
              <a:rect l="l" t="t" r="r" b="b"/>
              <a:pathLst>
                <a:path w="1220" h="1941" extrusionOk="0">
                  <a:moveTo>
                    <a:pt x="0" y="0"/>
                  </a:moveTo>
                  <a:lnTo>
                    <a:pt x="1166" y="1941"/>
                  </a:lnTo>
                  <a:lnTo>
                    <a:pt x="1220" y="1941"/>
                  </a:lnTo>
                  <a:lnTo>
                    <a:pt x="0" y="0"/>
                  </a:lnTo>
                  <a:close/>
                </a:path>
              </a:pathLst>
            </a:custGeom>
            <a:solidFill>
              <a:srgbClr val="262626"/>
            </a:solidFill>
            <a:ln>
              <a:noFill/>
            </a:ln>
          </p:spPr>
        </p:sp>
        <p:sp>
          <p:nvSpPr>
            <p:cNvPr id="23" name="Google Shape;23;p23"/>
            <p:cNvSpPr/>
            <p:nvPr/>
          </p:nvSpPr>
          <p:spPr>
            <a:xfrm>
              <a:off x="646113" y="3886200"/>
              <a:ext cx="2373313" cy="2971800"/>
            </a:xfrm>
            <a:custGeom>
              <a:avLst/>
              <a:gdLst/>
              <a:ahLst/>
              <a:cxnLst/>
              <a:rect l="l" t="t" r="r" b="b"/>
              <a:pathLst>
                <a:path w="1495" h="1872" extrusionOk="0">
                  <a:moveTo>
                    <a:pt x="1495" y="1872"/>
                  </a:moveTo>
                  <a:lnTo>
                    <a:pt x="0" y="0"/>
                  </a:lnTo>
                  <a:lnTo>
                    <a:pt x="1442" y="1872"/>
                  </a:lnTo>
                  <a:lnTo>
                    <a:pt x="1495" y="1872"/>
                  </a:lnTo>
                  <a:close/>
                </a:path>
              </a:pathLst>
            </a:custGeom>
            <a:solidFill>
              <a:srgbClr val="0B5982"/>
            </a:solidFill>
            <a:ln>
              <a:noFill/>
            </a:ln>
          </p:spPr>
        </p:sp>
        <p:sp>
          <p:nvSpPr>
            <p:cNvPr id="24" name="Google Shape;24;p23"/>
            <p:cNvSpPr/>
            <p:nvPr/>
          </p:nvSpPr>
          <p:spPr>
            <a:xfrm>
              <a:off x="641350" y="3881438"/>
              <a:ext cx="3340100" cy="2976563"/>
            </a:xfrm>
            <a:custGeom>
              <a:avLst/>
              <a:gdLst/>
              <a:ahLst/>
              <a:cxnLst/>
              <a:rect l="l" t="t" r="r" b="b"/>
              <a:pathLst>
                <a:path w="2104" h="1875" extrusionOk="0">
                  <a:moveTo>
                    <a:pt x="0" y="0"/>
                  </a:moveTo>
                  <a:lnTo>
                    <a:pt x="3" y="3"/>
                  </a:lnTo>
                  <a:lnTo>
                    <a:pt x="1498" y="1875"/>
                  </a:lnTo>
                  <a:lnTo>
                    <a:pt x="2104" y="1875"/>
                  </a:lnTo>
                  <a:lnTo>
                    <a:pt x="228" y="57"/>
                  </a:lnTo>
                  <a:lnTo>
                    <a:pt x="0" y="0"/>
                  </a:lnTo>
                  <a:close/>
                </a:path>
              </a:pathLst>
            </a:custGeom>
            <a:solidFill>
              <a:srgbClr val="1186C3"/>
            </a:solidFill>
            <a:ln>
              <a:noFill/>
            </a:ln>
          </p:spPr>
        </p:sp>
        <p:sp>
          <p:nvSpPr>
            <p:cNvPr id="25" name="Google Shape;25;p23"/>
            <p:cNvSpPr/>
            <p:nvPr/>
          </p:nvSpPr>
          <p:spPr>
            <a:xfrm>
              <a:off x="203200" y="3771900"/>
              <a:ext cx="2660650" cy="3086100"/>
            </a:xfrm>
            <a:custGeom>
              <a:avLst/>
              <a:gdLst/>
              <a:ahLst/>
              <a:cxnLst/>
              <a:rect l="l" t="t" r="r" b="b"/>
              <a:pathLst>
                <a:path w="1676" h="1944" extrusionOk="0">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rgbClr val="3F3F3F"/>
            </a:solidFill>
            <a:ln>
              <a:noFill/>
            </a:ln>
          </p:spPr>
        </p:sp>
      </p:grpSp>
      <p:sp>
        <p:nvSpPr>
          <p:cNvPr id="26" name="Google Shape;26;p23"/>
          <p:cNvSpPr txBox="1">
            <a:spLocks noGrp="1"/>
          </p:cNvSpPr>
          <p:nvPr>
            <p:ph type="ctrTitle"/>
          </p:nvPr>
        </p:nvSpPr>
        <p:spPr>
          <a:xfrm>
            <a:off x="1739673" y="914401"/>
            <a:ext cx="6947127" cy="3488266"/>
          </a:xfrm>
          <a:prstGeom prst="rect">
            <a:avLst/>
          </a:prstGeom>
          <a:noFill/>
          <a:ln>
            <a:noFill/>
          </a:ln>
        </p:spPr>
        <p:txBody>
          <a:bodyPr spcFirstLastPara="1" wrap="square" lIns="91425" tIns="45700" rIns="91425" bIns="45700" anchor="b" anchorCtr="0">
            <a:normAutofit/>
          </a:bodyPr>
          <a:lstStyle>
            <a:lvl1pPr lvl="0" algn="r">
              <a:spcBef>
                <a:spcPts val="0"/>
              </a:spcBef>
              <a:spcAft>
                <a:spcPts val="0"/>
              </a:spcAft>
              <a:buClr>
                <a:schemeClr val="dk1"/>
              </a:buClr>
              <a:buSzPts val="5400"/>
              <a:buFont typeface="Corbel"/>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3"/>
          <p:cNvSpPr txBox="1">
            <a:spLocks noGrp="1"/>
          </p:cNvSpPr>
          <p:nvPr>
            <p:ph type="subTitle" idx="1"/>
          </p:nvPr>
        </p:nvSpPr>
        <p:spPr>
          <a:xfrm>
            <a:off x="2924238" y="4402666"/>
            <a:ext cx="5762563" cy="1364531"/>
          </a:xfrm>
          <a:prstGeom prst="rect">
            <a:avLst/>
          </a:prstGeom>
          <a:noFill/>
          <a:ln>
            <a:noFill/>
          </a:ln>
        </p:spPr>
        <p:txBody>
          <a:bodyPr spcFirstLastPara="1" wrap="square" lIns="91425" tIns="45700" rIns="91425" bIns="45700" anchor="t" anchorCtr="0">
            <a:normAutofit/>
          </a:bodyPr>
          <a:lstStyle>
            <a:lvl1pPr lvl="0" algn="r">
              <a:spcBef>
                <a:spcPts val="360"/>
              </a:spcBef>
              <a:spcAft>
                <a:spcPts val="0"/>
              </a:spcAft>
              <a:buSzPts val="2610"/>
              <a:buNone/>
              <a:defRPr sz="1800">
                <a:solidFill>
                  <a:schemeClr val="dk1"/>
                </a:solidFill>
              </a:defRPr>
            </a:lvl1pPr>
            <a:lvl2pPr lvl="1" algn="ctr">
              <a:spcBef>
                <a:spcPts val="600"/>
              </a:spcBef>
              <a:spcAft>
                <a:spcPts val="0"/>
              </a:spcAft>
              <a:buSzPts val="2900"/>
              <a:buNone/>
              <a:defRPr>
                <a:solidFill>
                  <a:srgbClr val="888888"/>
                </a:solidFill>
              </a:defRPr>
            </a:lvl2pPr>
            <a:lvl3pPr lvl="2" algn="ctr">
              <a:spcBef>
                <a:spcPts val="600"/>
              </a:spcBef>
              <a:spcAft>
                <a:spcPts val="0"/>
              </a:spcAft>
              <a:buSzPts val="2610"/>
              <a:buNone/>
              <a:defRPr>
                <a:solidFill>
                  <a:srgbClr val="888888"/>
                </a:solidFill>
              </a:defRPr>
            </a:lvl3pPr>
            <a:lvl4pPr lvl="3" algn="ctr">
              <a:spcBef>
                <a:spcPts val="600"/>
              </a:spcBef>
              <a:spcAft>
                <a:spcPts val="0"/>
              </a:spcAft>
              <a:buSzPts val="2320"/>
              <a:buNone/>
              <a:defRPr>
                <a:solidFill>
                  <a:srgbClr val="888888"/>
                </a:solidFill>
              </a:defRPr>
            </a:lvl4pPr>
            <a:lvl5pPr lvl="4" algn="ctr">
              <a:spcBef>
                <a:spcPts val="600"/>
              </a:spcBef>
              <a:spcAft>
                <a:spcPts val="0"/>
              </a:spcAft>
              <a:buSzPts val="2030"/>
              <a:buNone/>
              <a:defRPr>
                <a:solidFill>
                  <a:srgbClr val="888888"/>
                </a:solidFill>
              </a:defRPr>
            </a:lvl5pPr>
            <a:lvl6pPr lvl="5" algn="ctr">
              <a:spcBef>
                <a:spcPts val="600"/>
              </a:spcBef>
              <a:spcAft>
                <a:spcPts val="0"/>
              </a:spcAft>
              <a:buSzPts val="2030"/>
              <a:buNone/>
              <a:defRPr>
                <a:solidFill>
                  <a:srgbClr val="888888"/>
                </a:solidFill>
              </a:defRPr>
            </a:lvl6pPr>
            <a:lvl7pPr lvl="6" algn="ctr">
              <a:spcBef>
                <a:spcPts val="600"/>
              </a:spcBef>
              <a:spcAft>
                <a:spcPts val="0"/>
              </a:spcAft>
              <a:buSzPts val="2030"/>
              <a:buNone/>
              <a:defRPr>
                <a:solidFill>
                  <a:srgbClr val="888888"/>
                </a:solidFill>
              </a:defRPr>
            </a:lvl7pPr>
            <a:lvl8pPr lvl="7" algn="ctr">
              <a:spcBef>
                <a:spcPts val="600"/>
              </a:spcBef>
              <a:spcAft>
                <a:spcPts val="0"/>
              </a:spcAft>
              <a:buSzPts val="2030"/>
              <a:buNone/>
              <a:defRPr>
                <a:solidFill>
                  <a:srgbClr val="888888"/>
                </a:solidFill>
              </a:defRPr>
            </a:lvl8pPr>
            <a:lvl9pPr lvl="8" algn="ctr">
              <a:spcBef>
                <a:spcPts val="600"/>
              </a:spcBef>
              <a:spcAft>
                <a:spcPts val="600"/>
              </a:spcAft>
              <a:buSzPts val="2030"/>
              <a:buNone/>
              <a:defRPr>
                <a:solidFill>
                  <a:srgbClr val="888888"/>
                </a:solidFill>
              </a:defRPr>
            </a:lvl9pPr>
          </a:lstStyle>
          <a:p>
            <a:endParaRPr/>
          </a:p>
        </p:txBody>
      </p:sp>
      <p:sp>
        <p:nvSpPr>
          <p:cNvPr id="28" name="Google Shape;28;p23"/>
          <p:cNvSpPr txBox="1">
            <a:spLocks noGrp="1"/>
          </p:cNvSpPr>
          <p:nvPr>
            <p:ph type="dt" idx="10"/>
          </p:nvPr>
        </p:nvSpPr>
        <p:spPr>
          <a:xfrm>
            <a:off x="7325773" y="6117336"/>
            <a:ext cx="85747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3"/>
          <p:cNvSpPr txBox="1">
            <a:spLocks noGrp="1"/>
          </p:cNvSpPr>
          <p:nvPr>
            <p:ph type="ftr" idx="11"/>
          </p:nvPr>
        </p:nvSpPr>
        <p:spPr>
          <a:xfrm>
            <a:off x="3623733" y="6117336"/>
            <a:ext cx="360943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3"/>
          <p:cNvSpPr txBox="1">
            <a:spLocks noGrp="1"/>
          </p:cNvSpPr>
          <p:nvPr>
            <p:ph type="sldNum" idx="12"/>
          </p:nvPr>
        </p:nvSpPr>
        <p:spPr>
          <a:xfrm>
            <a:off x="8275320" y="6117336"/>
            <a:ext cx="41148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chemeClr val="dk1"/>
              </a:buClr>
              <a:buSzPts val="1000"/>
              <a:buFont typeface="Corbel"/>
              <a:buNone/>
              <a:defRPr/>
            </a:lvl1pPr>
            <a:lvl2pPr marL="0" lvl="1" indent="0" algn="ctr">
              <a:spcBef>
                <a:spcPts val="0"/>
              </a:spcBef>
              <a:spcAft>
                <a:spcPts val="0"/>
              </a:spcAft>
              <a:buClr>
                <a:schemeClr val="dk1"/>
              </a:buClr>
              <a:buSzPts val="1000"/>
              <a:buFont typeface="Corbel"/>
              <a:buNone/>
              <a:defRPr/>
            </a:lvl2pPr>
            <a:lvl3pPr marL="0" lvl="2" indent="0" algn="ctr">
              <a:spcBef>
                <a:spcPts val="0"/>
              </a:spcBef>
              <a:spcAft>
                <a:spcPts val="0"/>
              </a:spcAft>
              <a:buClr>
                <a:schemeClr val="dk1"/>
              </a:buClr>
              <a:buSzPts val="1000"/>
              <a:buFont typeface="Corbel"/>
              <a:buNone/>
              <a:defRPr/>
            </a:lvl3pPr>
            <a:lvl4pPr marL="0" lvl="3" indent="0" algn="ctr">
              <a:spcBef>
                <a:spcPts val="0"/>
              </a:spcBef>
              <a:spcAft>
                <a:spcPts val="0"/>
              </a:spcAft>
              <a:buClr>
                <a:schemeClr val="dk1"/>
              </a:buClr>
              <a:buSzPts val="1000"/>
              <a:buFont typeface="Corbel"/>
              <a:buNone/>
              <a:defRPr/>
            </a:lvl4pPr>
            <a:lvl5pPr marL="0" lvl="4" indent="0" algn="ctr">
              <a:spcBef>
                <a:spcPts val="0"/>
              </a:spcBef>
              <a:spcAft>
                <a:spcPts val="0"/>
              </a:spcAft>
              <a:buClr>
                <a:schemeClr val="dk1"/>
              </a:buClr>
              <a:buSzPts val="1000"/>
              <a:buFont typeface="Corbel"/>
              <a:buNone/>
              <a:defRPr/>
            </a:lvl5pPr>
            <a:lvl6pPr marL="0" lvl="5" indent="0" algn="ctr">
              <a:spcBef>
                <a:spcPts val="0"/>
              </a:spcBef>
              <a:spcAft>
                <a:spcPts val="0"/>
              </a:spcAft>
              <a:buClr>
                <a:schemeClr val="dk1"/>
              </a:buClr>
              <a:buSzPts val="1000"/>
              <a:buFont typeface="Corbel"/>
              <a:buNone/>
              <a:defRPr/>
            </a:lvl6pPr>
            <a:lvl7pPr marL="0" lvl="6" indent="0" algn="ctr">
              <a:spcBef>
                <a:spcPts val="0"/>
              </a:spcBef>
              <a:spcAft>
                <a:spcPts val="0"/>
              </a:spcAft>
              <a:buClr>
                <a:schemeClr val="dk1"/>
              </a:buClr>
              <a:buSzPts val="1000"/>
              <a:buFont typeface="Corbel"/>
              <a:buNone/>
              <a:defRPr/>
            </a:lvl7pPr>
            <a:lvl8pPr marL="0" lvl="7" indent="0" algn="ctr">
              <a:spcBef>
                <a:spcPts val="0"/>
              </a:spcBef>
              <a:spcAft>
                <a:spcPts val="0"/>
              </a:spcAft>
              <a:buClr>
                <a:schemeClr val="dk1"/>
              </a:buClr>
              <a:buSzPts val="1000"/>
              <a:buFont typeface="Corbel"/>
              <a:buNone/>
              <a:defRPr/>
            </a:lvl8pPr>
            <a:lvl9pPr marL="0" lvl="8" indent="0" algn="ctr">
              <a:spcBef>
                <a:spcPts val="0"/>
              </a:spcBef>
              <a:spcAft>
                <a:spcPts val="0"/>
              </a:spcAft>
              <a:buClr>
                <a:schemeClr val="dk1"/>
              </a:buClr>
              <a:buSzPts val="1000"/>
              <a:buFont typeface="Corbel"/>
              <a:buNone/>
              <a:defRPr/>
            </a:lvl9pPr>
          </a:lstStyle>
          <a:p>
            <a:pPr marL="0" lvl="0" indent="0" algn="ctr" rtl="0">
              <a:spcBef>
                <a:spcPts val="0"/>
              </a:spcBef>
              <a:spcAft>
                <a:spcPts val="0"/>
              </a:spcAft>
              <a:buNone/>
            </a:pPr>
            <a:fld id="{00000000-1234-1234-1234-123412341234}" type="slidenum">
              <a:rPr lang="en-US"/>
              <a:t>‹#›</a:t>
            </a:fld>
            <a:endParaRPr/>
          </a:p>
        </p:txBody>
      </p:sp>
      <p:sp>
        <p:nvSpPr>
          <p:cNvPr id="31" name="Google Shape;31;p23"/>
          <p:cNvSpPr/>
          <p:nvPr/>
        </p:nvSpPr>
        <p:spPr>
          <a:xfrm>
            <a:off x="203200" y="3771900"/>
            <a:ext cx="361950" cy="90488"/>
          </a:xfrm>
          <a:custGeom>
            <a:avLst/>
            <a:gdLst/>
            <a:ahLst/>
            <a:cxnLst/>
            <a:rect l="l" t="t" r="r" b="b"/>
            <a:pathLst>
              <a:path w="228" h="57" extrusionOk="0">
                <a:moveTo>
                  <a:pt x="228" y="57"/>
                </a:moveTo>
                <a:lnTo>
                  <a:pt x="0" y="0"/>
                </a:lnTo>
                <a:lnTo>
                  <a:pt x="222" y="54"/>
                </a:lnTo>
                <a:lnTo>
                  <a:pt x="228" y="57"/>
                </a:lnTo>
                <a:close/>
              </a:path>
            </a:pathLst>
          </a:custGeom>
          <a:solidFill>
            <a:srgbClr val="29ABE2"/>
          </a:solidFill>
          <a:ln>
            <a:noFill/>
          </a:ln>
        </p:spPr>
      </p:sp>
      <p:sp>
        <p:nvSpPr>
          <p:cNvPr id="32" name="Google Shape;32;p23"/>
          <p:cNvSpPr/>
          <p:nvPr/>
        </p:nvSpPr>
        <p:spPr>
          <a:xfrm>
            <a:off x="560388" y="3867150"/>
            <a:ext cx="61913" cy="80963"/>
          </a:xfrm>
          <a:custGeom>
            <a:avLst/>
            <a:gdLst/>
            <a:ahLst/>
            <a:cxnLst/>
            <a:rect l="l" t="t" r="r" b="b"/>
            <a:pathLst>
              <a:path w="39" h="51" extrusionOk="0">
                <a:moveTo>
                  <a:pt x="0" y="0"/>
                </a:moveTo>
                <a:lnTo>
                  <a:pt x="39" y="51"/>
                </a:lnTo>
                <a:lnTo>
                  <a:pt x="3" y="0"/>
                </a:lnTo>
                <a:lnTo>
                  <a:pt x="0" y="0"/>
                </a:lnTo>
                <a:close/>
              </a:path>
            </a:pathLst>
          </a:custGeom>
          <a:solidFill>
            <a:srgbClr val="29ABE2"/>
          </a:solid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84"/>
        <p:cNvGrpSpPr/>
        <p:nvPr/>
      </p:nvGrpSpPr>
      <p:grpSpPr>
        <a:xfrm>
          <a:off x="0" y="0"/>
          <a:ext cx="0" cy="0"/>
          <a:chOff x="0" y="0"/>
          <a:chExt cx="0" cy="0"/>
        </a:xfrm>
      </p:grpSpPr>
      <p:sp>
        <p:nvSpPr>
          <p:cNvPr id="85" name="Google Shape;85;p32"/>
          <p:cNvSpPr txBox="1">
            <a:spLocks noGrp="1"/>
          </p:cNvSpPr>
          <p:nvPr>
            <p:ph type="title"/>
          </p:nvPr>
        </p:nvSpPr>
        <p:spPr>
          <a:xfrm>
            <a:off x="1113523" y="4732865"/>
            <a:ext cx="7515991" cy="566738"/>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chemeClr val="dk1"/>
              </a:buClr>
              <a:buSzPts val="2400"/>
              <a:buFont typeface="Corbel"/>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32"/>
          <p:cNvSpPr>
            <a:spLocks noGrp="1"/>
          </p:cNvSpPr>
          <p:nvPr>
            <p:ph type="pic" idx="2"/>
          </p:nvPr>
        </p:nvSpPr>
        <p:spPr>
          <a:xfrm>
            <a:off x="1789975" y="932112"/>
            <a:ext cx="6171065" cy="3164976"/>
          </a:xfrm>
          <a:prstGeom prst="roundRect">
            <a:avLst>
              <a:gd name="adj" fmla="val 4380"/>
            </a:avLst>
          </a:prstGeom>
          <a:noFill/>
          <a:ln w="38100" cap="flat" cmpd="sng">
            <a:solidFill>
              <a:schemeClr val="lt2"/>
            </a:solidFill>
            <a:prstDash val="solid"/>
            <a:round/>
            <a:headEnd type="none" w="sm" len="sm"/>
            <a:tailEnd type="none" w="sm" len="sm"/>
          </a:ln>
        </p:spPr>
      </p:sp>
      <p:sp>
        <p:nvSpPr>
          <p:cNvPr id="87" name="Google Shape;87;p32"/>
          <p:cNvSpPr txBox="1">
            <a:spLocks noGrp="1"/>
          </p:cNvSpPr>
          <p:nvPr>
            <p:ph type="body" idx="1"/>
          </p:nvPr>
        </p:nvSpPr>
        <p:spPr>
          <a:xfrm>
            <a:off x="1113523" y="5299603"/>
            <a:ext cx="7515991" cy="493712"/>
          </a:xfrm>
          <a:prstGeom prst="rect">
            <a:avLst/>
          </a:prstGeom>
          <a:noFill/>
          <a:ln>
            <a:noFill/>
          </a:ln>
        </p:spPr>
        <p:txBody>
          <a:bodyPr spcFirstLastPara="1" wrap="square" lIns="91425" tIns="45700" rIns="91425" bIns="45700" anchor="ctr" anchorCtr="0">
            <a:normAutofit/>
          </a:bodyPr>
          <a:lstStyle>
            <a:lvl1pPr marL="457200" lvl="0" indent="-228600" algn="ctr">
              <a:spcBef>
                <a:spcPts val="280"/>
              </a:spcBef>
              <a:spcAft>
                <a:spcPts val="0"/>
              </a:spcAft>
              <a:buSzPts val="2030"/>
              <a:buNone/>
              <a:defRPr sz="1400"/>
            </a:lvl1pPr>
            <a:lvl2pPr marL="914400" lvl="1" indent="-228600" algn="l">
              <a:spcBef>
                <a:spcPts val="600"/>
              </a:spcBef>
              <a:spcAft>
                <a:spcPts val="0"/>
              </a:spcAft>
              <a:buSzPts val="1740"/>
              <a:buNone/>
              <a:defRPr sz="1200"/>
            </a:lvl2pPr>
            <a:lvl3pPr marL="1371600" lvl="2" indent="-228600" algn="l">
              <a:spcBef>
                <a:spcPts val="600"/>
              </a:spcBef>
              <a:spcAft>
                <a:spcPts val="0"/>
              </a:spcAft>
              <a:buSzPts val="1450"/>
              <a:buNone/>
              <a:defRPr sz="1000"/>
            </a:lvl3pPr>
            <a:lvl4pPr marL="1828800" lvl="3" indent="-228600" algn="l">
              <a:spcBef>
                <a:spcPts val="600"/>
              </a:spcBef>
              <a:spcAft>
                <a:spcPts val="0"/>
              </a:spcAft>
              <a:buSzPts val="1305"/>
              <a:buNone/>
              <a:defRPr sz="900"/>
            </a:lvl4pPr>
            <a:lvl5pPr marL="2286000" lvl="4" indent="-228600" algn="l">
              <a:spcBef>
                <a:spcPts val="600"/>
              </a:spcBef>
              <a:spcAft>
                <a:spcPts val="0"/>
              </a:spcAft>
              <a:buSzPts val="1305"/>
              <a:buNone/>
              <a:defRPr sz="900"/>
            </a:lvl5pPr>
            <a:lvl6pPr marL="2743200" lvl="5" indent="-228600" algn="l">
              <a:spcBef>
                <a:spcPts val="600"/>
              </a:spcBef>
              <a:spcAft>
                <a:spcPts val="0"/>
              </a:spcAft>
              <a:buSzPts val="1305"/>
              <a:buNone/>
              <a:defRPr sz="900"/>
            </a:lvl6pPr>
            <a:lvl7pPr marL="3200400" lvl="6" indent="-228600" algn="l">
              <a:spcBef>
                <a:spcPts val="600"/>
              </a:spcBef>
              <a:spcAft>
                <a:spcPts val="0"/>
              </a:spcAft>
              <a:buSzPts val="1305"/>
              <a:buNone/>
              <a:defRPr sz="900"/>
            </a:lvl7pPr>
            <a:lvl8pPr marL="3657600" lvl="7" indent="-228600" algn="l">
              <a:spcBef>
                <a:spcPts val="600"/>
              </a:spcBef>
              <a:spcAft>
                <a:spcPts val="0"/>
              </a:spcAft>
              <a:buSzPts val="1305"/>
              <a:buNone/>
              <a:defRPr sz="900"/>
            </a:lvl8pPr>
            <a:lvl9pPr marL="4114800" lvl="8" indent="-228600" algn="l">
              <a:spcBef>
                <a:spcPts val="600"/>
              </a:spcBef>
              <a:spcAft>
                <a:spcPts val="600"/>
              </a:spcAft>
              <a:buSzPts val="1305"/>
              <a:buNone/>
              <a:defRPr sz="900"/>
            </a:lvl9pPr>
          </a:lstStyle>
          <a:p>
            <a:endParaRPr/>
          </a:p>
        </p:txBody>
      </p:sp>
      <p:sp>
        <p:nvSpPr>
          <p:cNvPr id="88" name="Google Shape;88;p32"/>
          <p:cNvSpPr txBox="1">
            <a:spLocks noGrp="1"/>
          </p:cNvSpPr>
          <p:nvPr>
            <p:ph type="dt" idx="10"/>
          </p:nvPr>
        </p:nvSpPr>
        <p:spPr>
          <a:xfrm>
            <a:off x="7358679" y="6116070"/>
            <a:ext cx="85747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32"/>
          <p:cNvSpPr txBox="1">
            <a:spLocks noGrp="1"/>
          </p:cNvSpPr>
          <p:nvPr>
            <p:ph type="ftr" idx="11"/>
          </p:nvPr>
        </p:nvSpPr>
        <p:spPr>
          <a:xfrm>
            <a:off x="1986997" y="6116070"/>
            <a:ext cx="5314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32"/>
          <p:cNvSpPr txBox="1">
            <a:spLocks noGrp="1"/>
          </p:cNvSpPr>
          <p:nvPr>
            <p:ph type="sldNum" idx="12"/>
          </p:nvPr>
        </p:nvSpPr>
        <p:spPr>
          <a:xfrm>
            <a:off x="8273317" y="6116070"/>
            <a:ext cx="413483"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chemeClr val="dk1"/>
              </a:buClr>
              <a:buSzPts val="1000"/>
              <a:buFont typeface="Corbel"/>
              <a:buNone/>
              <a:defRPr/>
            </a:lvl1pPr>
            <a:lvl2pPr marL="0" lvl="1" indent="0" algn="ctr">
              <a:spcBef>
                <a:spcPts val="0"/>
              </a:spcBef>
              <a:spcAft>
                <a:spcPts val="0"/>
              </a:spcAft>
              <a:buClr>
                <a:schemeClr val="dk1"/>
              </a:buClr>
              <a:buSzPts val="1000"/>
              <a:buFont typeface="Corbel"/>
              <a:buNone/>
              <a:defRPr/>
            </a:lvl2pPr>
            <a:lvl3pPr marL="0" lvl="2" indent="0" algn="ctr">
              <a:spcBef>
                <a:spcPts val="0"/>
              </a:spcBef>
              <a:spcAft>
                <a:spcPts val="0"/>
              </a:spcAft>
              <a:buClr>
                <a:schemeClr val="dk1"/>
              </a:buClr>
              <a:buSzPts val="1000"/>
              <a:buFont typeface="Corbel"/>
              <a:buNone/>
              <a:defRPr/>
            </a:lvl3pPr>
            <a:lvl4pPr marL="0" lvl="3" indent="0" algn="ctr">
              <a:spcBef>
                <a:spcPts val="0"/>
              </a:spcBef>
              <a:spcAft>
                <a:spcPts val="0"/>
              </a:spcAft>
              <a:buClr>
                <a:schemeClr val="dk1"/>
              </a:buClr>
              <a:buSzPts val="1000"/>
              <a:buFont typeface="Corbel"/>
              <a:buNone/>
              <a:defRPr/>
            </a:lvl4pPr>
            <a:lvl5pPr marL="0" lvl="4" indent="0" algn="ctr">
              <a:spcBef>
                <a:spcPts val="0"/>
              </a:spcBef>
              <a:spcAft>
                <a:spcPts val="0"/>
              </a:spcAft>
              <a:buClr>
                <a:schemeClr val="dk1"/>
              </a:buClr>
              <a:buSzPts val="1000"/>
              <a:buFont typeface="Corbel"/>
              <a:buNone/>
              <a:defRPr/>
            </a:lvl5pPr>
            <a:lvl6pPr marL="0" lvl="5" indent="0" algn="ctr">
              <a:spcBef>
                <a:spcPts val="0"/>
              </a:spcBef>
              <a:spcAft>
                <a:spcPts val="0"/>
              </a:spcAft>
              <a:buClr>
                <a:schemeClr val="dk1"/>
              </a:buClr>
              <a:buSzPts val="1000"/>
              <a:buFont typeface="Corbel"/>
              <a:buNone/>
              <a:defRPr/>
            </a:lvl6pPr>
            <a:lvl7pPr marL="0" lvl="6" indent="0" algn="ctr">
              <a:spcBef>
                <a:spcPts val="0"/>
              </a:spcBef>
              <a:spcAft>
                <a:spcPts val="0"/>
              </a:spcAft>
              <a:buClr>
                <a:schemeClr val="dk1"/>
              </a:buClr>
              <a:buSzPts val="1000"/>
              <a:buFont typeface="Corbel"/>
              <a:buNone/>
              <a:defRPr/>
            </a:lvl7pPr>
            <a:lvl8pPr marL="0" lvl="7" indent="0" algn="ctr">
              <a:spcBef>
                <a:spcPts val="0"/>
              </a:spcBef>
              <a:spcAft>
                <a:spcPts val="0"/>
              </a:spcAft>
              <a:buClr>
                <a:schemeClr val="dk1"/>
              </a:buClr>
              <a:buSzPts val="1000"/>
              <a:buFont typeface="Corbel"/>
              <a:buNone/>
              <a:defRPr/>
            </a:lvl8pPr>
            <a:lvl9pPr marL="0" lvl="8" indent="0" algn="ctr">
              <a:spcBef>
                <a:spcPts val="0"/>
              </a:spcBef>
              <a:spcAft>
                <a:spcPts val="0"/>
              </a:spcAft>
              <a:buClr>
                <a:schemeClr val="dk1"/>
              </a:buClr>
              <a:buSzPts val="1000"/>
              <a:buFont typeface="Corbel"/>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91"/>
        <p:cNvGrpSpPr/>
        <p:nvPr/>
      </p:nvGrpSpPr>
      <p:grpSpPr>
        <a:xfrm>
          <a:off x="0" y="0"/>
          <a:ext cx="0" cy="0"/>
          <a:chOff x="0" y="0"/>
          <a:chExt cx="0" cy="0"/>
        </a:xfrm>
      </p:grpSpPr>
      <p:sp>
        <p:nvSpPr>
          <p:cNvPr id="92" name="Google Shape;92;p33"/>
          <p:cNvSpPr txBox="1">
            <a:spLocks noGrp="1"/>
          </p:cNvSpPr>
          <p:nvPr>
            <p:ph type="title"/>
          </p:nvPr>
        </p:nvSpPr>
        <p:spPr>
          <a:xfrm>
            <a:off x="1113524" y="685800"/>
            <a:ext cx="7515991" cy="3048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3200"/>
              <a:buFont typeface="Corbel"/>
              <a:buNone/>
              <a:defRPr sz="32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33"/>
          <p:cNvSpPr txBox="1">
            <a:spLocks noGrp="1"/>
          </p:cNvSpPr>
          <p:nvPr>
            <p:ph type="body" idx="1"/>
          </p:nvPr>
        </p:nvSpPr>
        <p:spPr>
          <a:xfrm>
            <a:off x="1113524" y="4343400"/>
            <a:ext cx="7515992" cy="1447800"/>
          </a:xfrm>
          <a:prstGeom prst="rect">
            <a:avLst/>
          </a:prstGeom>
          <a:noFill/>
          <a:ln>
            <a:noFill/>
          </a:ln>
        </p:spPr>
        <p:txBody>
          <a:bodyPr spcFirstLastPara="1" wrap="square" lIns="91425" tIns="45700" rIns="91425" bIns="45700" anchor="ctr" anchorCtr="0">
            <a:normAutofit/>
          </a:bodyPr>
          <a:lstStyle>
            <a:lvl1pPr marL="457200" lvl="0" indent="-228600" algn="ctr">
              <a:spcBef>
                <a:spcPts val="400"/>
              </a:spcBef>
              <a:spcAft>
                <a:spcPts val="0"/>
              </a:spcAft>
              <a:buSzPts val="2900"/>
              <a:buNone/>
              <a:defRPr sz="2000">
                <a:solidFill>
                  <a:schemeClr val="dk1"/>
                </a:solidFill>
              </a:defRPr>
            </a:lvl1pPr>
            <a:lvl2pPr marL="914400" lvl="1" indent="-228600" algn="l">
              <a:spcBef>
                <a:spcPts val="600"/>
              </a:spcBef>
              <a:spcAft>
                <a:spcPts val="0"/>
              </a:spcAft>
              <a:buSzPts val="2610"/>
              <a:buNone/>
              <a:defRPr sz="1800">
                <a:solidFill>
                  <a:srgbClr val="888888"/>
                </a:solidFill>
              </a:defRPr>
            </a:lvl2pPr>
            <a:lvl3pPr marL="1371600" lvl="2" indent="-228600" algn="l">
              <a:spcBef>
                <a:spcPts val="600"/>
              </a:spcBef>
              <a:spcAft>
                <a:spcPts val="0"/>
              </a:spcAft>
              <a:buSzPts val="2320"/>
              <a:buNone/>
              <a:defRPr sz="1600">
                <a:solidFill>
                  <a:srgbClr val="888888"/>
                </a:solidFill>
              </a:defRPr>
            </a:lvl3pPr>
            <a:lvl4pPr marL="1828800" lvl="3" indent="-228600" algn="l">
              <a:spcBef>
                <a:spcPts val="600"/>
              </a:spcBef>
              <a:spcAft>
                <a:spcPts val="0"/>
              </a:spcAft>
              <a:buSzPts val="2030"/>
              <a:buNone/>
              <a:defRPr sz="1400">
                <a:solidFill>
                  <a:srgbClr val="888888"/>
                </a:solidFill>
              </a:defRPr>
            </a:lvl4pPr>
            <a:lvl5pPr marL="2286000" lvl="4" indent="-228600" algn="l">
              <a:spcBef>
                <a:spcPts val="600"/>
              </a:spcBef>
              <a:spcAft>
                <a:spcPts val="0"/>
              </a:spcAft>
              <a:buSzPts val="2030"/>
              <a:buNone/>
              <a:defRPr sz="1400">
                <a:solidFill>
                  <a:srgbClr val="888888"/>
                </a:solidFill>
              </a:defRPr>
            </a:lvl5pPr>
            <a:lvl6pPr marL="2743200" lvl="5" indent="-228600" algn="l">
              <a:spcBef>
                <a:spcPts val="600"/>
              </a:spcBef>
              <a:spcAft>
                <a:spcPts val="0"/>
              </a:spcAft>
              <a:buSzPts val="2030"/>
              <a:buNone/>
              <a:defRPr sz="1400">
                <a:solidFill>
                  <a:srgbClr val="888888"/>
                </a:solidFill>
              </a:defRPr>
            </a:lvl6pPr>
            <a:lvl7pPr marL="3200400" lvl="6" indent="-228600" algn="l">
              <a:spcBef>
                <a:spcPts val="600"/>
              </a:spcBef>
              <a:spcAft>
                <a:spcPts val="0"/>
              </a:spcAft>
              <a:buSzPts val="2030"/>
              <a:buNone/>
              <a:defRPr sz="1400">
                <a:solidFill>
                  <a:srgbClr val="888888"/>
                </a:solidFill>
              </a:defRPr>
            </a:lvl7pPr>
            <a:lvl8pPr marL="3657600" lvl="7" indent="-228600" algn="l">
              <a:spcBef>
                <a:spcPts val="600"/>
              </a:spcBef>
              <a:spcAft>
                <a:spcPts val="0"/>
              </a:spcAft>
              <a:buSzPts val="2030"/>
              <a:buNone/>
              <a:defRPr sz="1400">
                <a:solidFill>
                  <a:srgbClr val="888888"/>
                </a:solidFill>
              </a:defRPr>
            </a:lvl8pPr>
            <a:lvl9pPr marL="4114800" lvl="8" indent="-228600" algn="l">
              <a:spcBef>
                <a:spcPts val="600"/>
              </a:spcBef>
              <a:spcAft>
                <a:spcPts val="600"/>
              </a:spcAft>
              <a:buSzPts val="2030"/>
              <a:buNone/>
              <a:defRPr sz="1400">
                <a:solidFill>
                  <a:srgbClr val="888888"/>
                </a:solidFill>
              </a:defRPr>
            </a:lvl9pPr>
          </a:lstStyle>
          <a:p>
            <a:endParaRPr/>
          </a:p>
        </p:txBody>
      </p:sp>
      <p:sp>
        <p:nvSpPr>
          <p:cNvPr id="94" name="Google Shape;94;p33"/>
          <p:cNvSpPr txBox="1">
            <a:spLocks noGrp="1"/>
          </p:cNvSpPr>
          <p:nvPr>
            <p:ph type="dt" idx="10"/>
          </p:nvPr>
        </p:nvSpPr>
        <p:spPr>
          <a:xfrm>
            <a:off x="7358679" y="6116070"/>
            <a:ext cx="85747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33"/>
          <p:cNvSpPr txBox="1">
            <a:spLocks noGrp="1"/>
          </p:cNvSpPr>
          <p:nvPr>
            <p:ph type="ftr" idx="11"/>
          </p:nvPr>
        </p:nvSpPr>
        <p:spPr>
          <a:xfrm>
            <a:off x="1986997" y="6116070"/>
            <a:ext cx="5314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33"/>
          <p:cNvSpPr txBox="1">
            <a:spLocks noGrp="1"/>
          </p:cNvSpPr>
          <p:nvPr>
            <p:ph type="sldNum" idx="12"/>
          </p:nvPr>
        </p:nvSpPr>
        <p:spPr>
          <a:xfrm>
            <a:off x="8273317" y="6116070"/>
            <a:ext cx="413483"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chemeClr val="dk1"/>
              </a:buClr>
              <a:buSzPts val="1000"/>
              <a:buFont typeface="Corbel"/>
              <a:buNone/>
              <a:defRPr/>
            </a:lvl1pPr>
            <a:lvl2pPr marL="0" lvl="1" indent="0" algn="ctr">
              <a:spcBef>
                <a:spcPts val="0"/>
              </a:spcBef>
              <a:spcAft>
                <a:spcPts val="0"/>
              </a:spcAft>
              <a:buClr>
                <a:schemeClr val="dk1"/>
              </a:buClr>
              <a:buSzPts val="1000"/>
              <a:buFont typeface="Corbel"/>
              <a:buNone/>
              <a:defRPr/>
            </a:lvl2pPr>
            <a:lvl3pPr marL="0" lvl="2" indent="0" algn="ctr">
              <a:spcBef>
                <a:spcPts val="0"/>
              </a:spcBef>
              <a:spcAft>
                <a:spcPts val="0"/>
              </a:spcAft>
              <a:buClr>
                <a:schemeClr val="dk1"/>
              </a:buClr>
              <a:buSzPts val="1000"/>
              <a:buFont typeface="Corbel"/>
              <a:buNone/>
              <a:defRPr/>
            </a:lvl3pPr>
            <a:lvl4pPr marL="0" lvl="3" indent="0" algn="ctr">
              <a:spcBef>
                <a:spcPts val="0"/>
              </a:spcBef>
              <a:spcAft>
                <a:spcPts val="0"/>
              </a:spcAft>
              <a:buClr>
                <a:schemeClr val="dk1"/>
              </a:buClr>
              <a:buSzPts val="1000"/>
              <a:buFont typeface="Corbel"/>
              <a:buNone/>
              <a:defRPr/>
            </a:lvl4pPr>
            <a:lvl5pPr marL="0" lvl="4" indent="0" algn="ctr">
              <a:spcBef>
                <a:spcPts val="0"/>
              </a:spcBef>
              <a:spcAft>
                <a:spcPts val="0"/>
              </a:spcAft>
              <a:buClr>
                <a:schemeClr val="dk1"/>
              </a:buClr>
              <a:buSzPts val="1000"/>
              <a:buFont typeface="Corbel"/>
              <a:buNone/>
              <a:defRPr/>
            </a:lvl5pPr>
            <a:lvl6pPr marL="0" lvl="5" indent="0" algn="ctr">
              <a:spcBef>
                <a:spcPts val="0"/>
              </a:spcBef>
              <a:spcAft>
                <a:spcPts val="0"/>
              </a:spcAft>
              <a:buClr>
                <a:schemeClr val="dk1"/>
              </a:buClr>
              <a:buSzPts val="1000"/>
              <a:buFont typeface="Corbel"/>
              <a:buNone/>
              <a:defRPr/>
            </a:lvl6pPr>
            <a:lvl7pPr marL="0" lvl="6" indent="0" algn="ctr">
              <a:spcBef>
                <a:spcPts val="0"/>
              </a:spcBef>
              <a:spcAft>
                <a:spcPts val="0"/>
              </a:spcAft>
              <a:buClr>
                <a:schemeClr val="dk1"/>
              </a:buClr>
              <a:buSzPts val="1000"/>
              <a:buFont typeface="Corbel"/>
              <a:buNone/>
              <a:defRPr/>
            </a:lvl7pPr>
            <a:lvl8pPr marL="0" lvl="7" indent="0" algn="ctr">
              <a:spcBef>
                <a:spcPts val="0"/>
              </a:spcBef>
              <a:spcAft>
                <a:spcPts val="0"/>
              </a:spcAft>
              <a:buClr>
                <a:schemeClr val="dk1"/>
              </a:buClr>
              <a:buSzPts val="1000"/>
              <a:buFont typeface="Corbel"/>
              <a:buNone/>
              <a:defRPr/>
            </a:lvl8pPr>
            <a:lvl9pPr marL="0" lvl="8" indent="0" algn="ctr">
              <a:spcBef>
                <a:spcPts val="0"/>
              </a:spcBef>
              <a:spcAft>
                <a:spcPts val="0"/>
              </a:spcAft>
              <a:buClr>
                <a:schemeClr val="dk1"/>
              </a:buClr>
              <a:buSzPts val="1000"/>
              <a:buFont typeface="Corbel"/>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97"/>
        <p:cNvGrpSpPr/>
        <p:nvPr/>
      </p:nvGrpSpPr>
      <p:grpSpPr>
        <a:xfrm>
          <a:off x="0" y="0"/>
          <a:ext cx="0" cy="0"/>
          <a:chOff x="0" y="0"/>
          <a:chExt cx="0" cy="0"/>
        </a:xfrm>
      </p:grpSpPr>
      <p:sp>
        <p:nvSpPr>
          <p:cNvPr id="98" name="Google Shape;98;p34"/>
          <p:cNvSpPr txBox="1"/>
          <p:nvPr/>
        </p:nvSpPr>
        <p:spPr>
          <a:xfrm>
            <a:off x="969421" y="863023"/>
            <a:ext cx="457319"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8000"/>
              <a:buFont typeface="Corbel"/>
              <a:buNone/>
            </a:pPr>
            <a:r>
              <a:rPr lang="en-US" sz="8000" b="0" i="0" u="none" strike="noStrike" cap="none">
                <a:solidFill>
                  <a:schemeClr val="dk1"/>
                </a:solidFill>
                <a:latin typeface="Corbel"/>
                <a:ea typeface="Corbel"/>
                <a:cs typeface="Corbel"/>
                <a:sym typeface="Corbel"/>
              </a:rPr>
              <a:t>“</a:t>
            </a:r>
            <a:endParaRPr/>
          </a:p>
        </p:txBody>
      </p:sp>
      <p:sp>
        <p:nvSpPr>
          <p:cNvPr id="99" name="Google Shape;99;p34"/>
          <p:cNvSpPr txBox="1"/>
          <p:nvPr/>
        </p:nvSpPr>
        <p:spPr>
          <a:xfrm>
            <a:off x="8172197" y="2819399"/>
            <a:ext cx="457319"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8000"/>
              <a:buFont typeface="Corbel"/>
              <a:buNone/>
            </a:pPr>
            <a:r>
              <a:rPr lang="en-US" sz="8000" b="0" i="0" u="none" strike="noStrike" cap="none">
                <a:solidFill>
                  <a:schemeClr val="dk1"/>
                </a:solidFill>
                <a:latin typeface="Corbel"/>
                <a:ea typeface="Corbel"/>
                <a:cs typeface="Corbel"/>
                <a:sym typeface="Corbel"/>
              </a:rPr>
              <a:t>”</a:t>
            </a:r>
            <a:endParaRPr/>
          </a:p>
        </p:txBody>
      </p:sp>
      <p:sp>
        <p:nvSpPr>
          <p:cNvPr id="100" name="Google Shape;100;p34"/>
          <p:cNvSpPr txBox="1">
            <a:spLocks noGrp="1"/>
          </p:cNvSpPr>
          <p:nvPr>
            <p:ph type="title"/>
          </p:nvPr>
        </p:nvSpPr>
        <p:spPr>
          <a:xfrm>
            <a:off x="1426741" y="685801"/>
            <a:ext cx="6974115" cy="274319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3200"/>
              <a:buFont typeface="Corbel"/>
              <a:buNone/>
              <a:defRPr sz="3200" b="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34"/>
          <p:cNvSpPr txBox="1">
            <a:spLocks noGrp="1"/>
          </p:cNvSpPr>
          <p:nvPr>
            <p:ph type="body" idx="1"/>
          </p:nvPr>
        </p:nvSpPr>
        <p:spPr>
          <a:xfrm>
            <a:off x="1598235" y="3428999"/>
            <a:ext cx="6631128" cy="381000"/>
          </a:xfrm>
          <a:prstGeom prst="rect">
            <a:avLst/>
          </a:prstGeom>
          <a:noFill/>
          <a:ln>
            <a:noFill/>
          </a:ln>
        </p:spPr>
        <p:txBody>
          <a:bodyPr spcFirstLastPara="1" wrap="square" lIns="91425" tIns="45700" rIns="91425" bIns="45700" anchor="ctr" anchorCtr="0">
            <a:normAutofit/>
          </a:bodyPr>
          <a:lstStyle>
            <a:lvl1pPr marL="457200" lvl="0" indent="-228600" algn="l">
              <a:spcBef>
                <a:spcPts val="360"/>
              </a:spcBef>
              <a:spcAft>
                <a:spcPts val="0"/>
              </a:spcAft>
              <a:buSzPts val="2610"/>
              <a:buFont typeface="Corbel"/>
              <a:buNone/>
              <a:defRPr sz="1800"/>
            </a:lvl1pPr>
            <a:lvl2pPr marL="914400" lvl="1" indent="-228600" algn="l">
              <a:spcBef>
                <a:spcPts val="600"/>
              </a:spcBef>
              <a:spcAft>
                <a:spcPts val="0"/>
              </a:spcAft>
              <a:buSzPts val="2900"/>
              <a:buFont typeface="Corbel"/>
              <a:buNone/>
              <a:defRPr/>
            </a:lvl2pPr>
            <a:lvl3pPr marL="1371600" lvl="2" indent="-228600" algn="l">
              <a:spcBef>
                <a:spcPts val="600"/>
              </a:spcBef>
              <a:spcAft>
                <a:spcPts val="0"/>
              </a:spcAft>
              <a:buSzPts val="2610"/>
              <a:buFont typeface="Corbel"/>
              <a:buNone/>
              <a:defRPr/>
            </a:lvl3pPr>
            <a:lvl4pPr marL="1828800" lvl="3" indent="-228600" algn="l">
              <a:spcBef>
                <a:spcPts val="600"/>
              </a:spcBef>
              <a:spcAft>
                <a:spcPts val="0"/>
              </a:spcAft>
              <a:buSzPts val="2320"/>
              <a:buFont typeface="Corbel"/>
              <a:buNone/>
              <a:defRPr/>
            </a:lvl4pPr>
            <a:lvl5pPr marL="2286000" lvl="4" indent="-228600" algn="l">
              <a:spcBef>
                <a:spcPts val="600"/>
              </a:spcBef>
              <a:spcAft>
                <a:spcPts val="0"/>
              </a:spcAft>
              <a:buSzPts val="2030"/>
              <a:buFont typeface="Corbel"/>
              <a:buNone/>
              <a:defRPr/>
            </a:lvl5pPr>
            <a:lvl6pPr marL="2743200" lvl="5" indent="-394335" algn="l">
              <a:spcBef>
                <a:spcPts val="600"/>
              </a:spcBef>
              <a:spcAft>
                <a:spcPts val="0"/>
              </a:spcAft>
              <a:buSzPts val="2610"/>
              <a:buChar char="•"/>
              <a:defRPr/>
            </a:lvl6pPr>
            <a:lvl7pPr marL="3200400" lvl="6" indent="-394335" algn="l">
              <a:spcBef>
                <a:spcPts val="600"/>
              </a:spcBef>
              <a:spcAft>
                <a:spcPts val="0"/>
              </a:spcAft>
              <a:buSzPts val="2610"/>
              <a:buChar char="•"/>
              <a:defRPr/>
            </a:lvl7pPr>
            <a:lvl8pPr marL="3657600" lvl="7" indent="-394334" algn="l">
              <a:spcBef>
                <a:spcPts val="600"/>
              </a:spcBef>
              <a:spcAft>
                <a:spcPts val="0"/>
              </a:spcAft>
              <a:buSzPts val="2610"/>
              <a:buChar char="•"/>
              <a:defRPr/>
            </a:lvl8pPr>
            <a:lvl9pPr marL="4114800" lvl="8" indent="-394334" algn="l">
              <a:spcBef>
                <a:spcPts val="600"/>
              </a:spcBef>
              <a:spcAft>
                <a:spcPts val="600"/>
              </a:spcAft>
              <a:buSzPts val="2610"/>
              <a:buChar char="•"/>
              <a:defRPr/>
            </a:lvl9pPr>
          </a:lstStyle>
          <a:p>
            <a:endParaRPr/>
          </a:p>
        </p:txBody>
      </p:sp>
      <p:sp>
        <p:nvSpPr>
          <p:cNvPr id="102" name="Google Shape;102;p34"/>
          <p:cNvSpPr txBox="1">
            <a:spLocks noGrp="1"/>
          </p:cNvSpPr>
          <p:nvPr>
            <p:ph type="body" idx="2"/>
          </p:nvPr>
        </p:nvSpPr>
        <p:spPr>
          <a:xfrm>
            <a:off x="1113523" y="4343400"/>
            <a:ext cx="7515991" cy="1447800"/>
          </a:xfrm>
          <a:prstGeom prst="rect">
            <a:avLst/>
          </a:prstGeom>
          <a:noFill/>
          <a:ln>
            <a:noFill/>
          </a:ln>
        </p:spPr>
        <p:txBody>
          <a:bodyPr spcFirstLastPara="1" wrap="square" lIns="91425" tIns="45700" rIns="91425" bIns="45700" anchor="ctr" anchorCtr="0">
            <a:normAutofit/>
          </a:bodyPr>
          <a:lstStyle>
            <a:lvl1pPr marL="457200" lvl="0" indent="-228600" algn="ctr">
              <a:spcBef>
                <a:spcPts val="400"/>
              </a:spcBef>
              <a:spcAft>
                <a:spcPts val="0"/>
              </a:spcAft>
              <a:buSzPts val="2900"/>
              <a:buNone/>
              <a:defRPr sz="2000">
                <a:solidFill>
                  <a:schemeClr val="dk1"/>
                </a:solidFill>
              </a:defRPr>
            </a:lvl1pPr>
            <a:lvl2pPr marL="914400" lvl="1" indent="-228600" algn="l">
              <a:spcBef>
                <a:spcPts val="600"/>
              </a:spcBef>
              <a:spcAft>
                <a:spcPts val="0"/>
              </a:spcAft>
              <a:buSzPts val="2610"/>
              <a:buNone/>
              <a:defRPr sz="1800">
                <a:solidFill>
                  <a:srgbClr val="888888"/>
                </a:solidFill>
              </a:defRPr>
            </a:lvl2pPr>
            <a:lvl3pPr marL="1371600" lvl="2" indent="-228600" algn="l">
              <a:spcBef>
                <a:spcPts val="600"/>
              </a:spcBef>
              <a:spcAft>
                <a:spcPts val="0"/>
              </a:spcAft>
              <a:buSzPts val="2320"/>
              <a:buNone/>
              <a:defRPr sz="1600">
                <a:solidFill>
                  <a:srgbClr val="888888"/>
                </a:solidFill>
              </a:defRPr>
            </a:lvl3pPr>
            <a:lvl4pPr marL="1828800" lvl="3" indent="-228600" algn="l">
              <a:spcBef>
                <a:spcPts val="600"/>
              </a:spcBef>
              <a:spcAft>
                <a:spcPts val="0"/>
              </a:spcAft>
              <a:buSzPts val="2030"/>
              <a:buNone/>
              <a:defRPr sz="1400">
                <a:solidFill>
                  <a:srgbClr val="888888"/>
                </a:solidFill>
              </a:defRPr>
            </a:lvl4pPr>
            <a:lvl5pPr marL="2286000" lvl="4" indent="-228600" algn="l">
              <a:spcBef>
                <a:spcPts val="600"/>
              </a:spcBef>
              <a:spcAft>
                <a:spcPts val="0"/>
              </a:spcAft>
              <a:buSzPts val="2030"/>
              <a:buNone/>
              <a:defRPr sz="1400">
                <a:solidFill>
                  <a:srgbClr val="888888"/>
                </a:solidFill>
              </a:defRPr>
            </a:lvl5pPr>
            <a:lvl6pPr marL="2743200" lvl="5" indent="-228600" algn="l">
              <a:spcBef>
                <a:spcPts val="600"/>
              </a:spcBef>
              <a:spcAft>
                <a:spcPts val="0"/>
              </a:spcAft>
              <a:buSzPts val="2030"/>
              <a:buNone/>
              <a:defRPr sz="1400">
                <a:solidFill>
                  <a:srgbClr val="888888"/>
                </a:solidFill>
              </a:defRPr>
            </a:lvl6pPr>
            <a:lvl7pPr marL="3200400" lvl="6" indent="-228600" algn="l">
              <a:spcBef>
                <a:spcPts val="600"/>
              </a:spcBef>
              <a:spcAft>
                <a:spcPts val="0"/>
              </a:spcAft>
              <a:buSzPts val="2030"/>
              <a:buNone/>
              <a:defRPr sz="1400">
                <a:solidFill>
                  <a:srgbClr val="888888"/>
                </a:solidFill>
              </a:defRPr>
            </a:lvl7pPr>
            <a:lvl8pPr marL="3657600" lvl="7" indent="-228600" algn="l">
              <a:spcBef>
                <a:spcPts val="600"/>
              </a:spcBef>
              <a:spcAft>
                <a:spcPts val="0"/>
              </a:spcAft>
              <a:buSzPts val="2030"/>
              <a:buNone/>
              <a:defRPr sz="1400">
                <a:solidFill>
                  <a:srgbClr val="888888"/>
                </a:solidFill>
              </a:defRPr>
            </a:lvl8pPr>
            <a:lvl9pPr marL="4114800" lvl="8" indent="-228600" algn="l">
              <a:spcBef>
                <a:spcPts val="600"/>
              </a:spcBef>
              <a:spcAft>
                <a:spcPts val="600"/>
              </a:spcAft>
              <a:buSzPts val="2030"/>
              <a:buNone/>
              <a:defRPr sz="1400">
                <a:solidFill>
                  <a:srgbClr val="888888"/>
                </a:solidFill>
              </a:defRPr>
            </a:lvl9pPr>
          </a:lstStyle>
          <a:p>
            <a:endParaRPr/>
          </a:p>
        </p:txBody>
      </p:sp>
      <p:sp>
        <p:nvSpPr>
          <p:cNvPr id="103" name="Google Shape;103;p34"/>
          <p:cNvSpPr txBox="1">
            <a:spLocks noGrp="1"/>
          </p:cNvSpPr>
          <p:nvPr>
            <p:ph type="dt" idx="10"/>
          </p:nvPr>
        </p:nvSpPr>
        <p:spPr>
          <a:xfrm>
            <a:off x="7358679" y="6116070"/>
            <a:ext cx="85747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34"/>
          <p:cNvSpPr txBox="1">
            <a:spLocks noGrp="1"/>
          </p:cNvSpPr>
          <p:nvPr>
            <p:ph type="ftr" idx="11"/>
          </p:nvPr>
        </p:nvSpPr>
        <p:spPr>
          <a:xfrm>
            <a:off x="1986997" y="6116070"/>
            <a:ext cx="5314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34"/>
          <p:cNvSpPr txBox="1">
            <a:spLocks noGrp="1"/>
          </p:cNvSpPr>
          <p:nvPr>
            <p:ph type="sldNum" idx="12"/>
          </p:nvPr>
        </p:nvSpPr>
        <p:spPr>
          <a:xfrm>
            <a:off x="8273317" y="6116070"/>
            <a:ext cx="413483"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chemeClr val="dk1"/>
              </a:buClr>
              <a:buSzPts val="1000"/>
              <a:buFont typeface="Corbel"/>
              <a:buNone/>
              <a:defRPr/>
            </a:lvl1pPr>
            <a:lvl2pPr marL="0" lvl="1" indent="0" algn="ctr">
              <a:spcBef>
                <a:spcPts val="0"/>
              </a:spcBef>
              <a:spcAft>
                <a:spcPts val="0"/>
              </a:spcAft>
              <a:buClr>
                <a:schemeClr val="dk1"/>
              </a:buClr>
              <a:buSzPts val="1000"/>
              <a:buFont typeface="Corbel"/>
              <a:buNone/>
              <a:defRPr/>
            </a:lvl2pPr>
            <a:lvl3pPr marL="0" lvl="2" indent="0" algn="ctr">
              <a:spcBef>
                <a:spcPts val="0"/>
              </a:spcBef>
              <a:spcAft>
                <a:spcPts val="0"/>
              </a:spcAft>
              <a:buClr>
                <a:schemeClr val="dk1"/>
              </a:buClr>
              <a:buSzPts val="1000"/>
              <a:buFont typeface="Corbel"/>
              <a:buNone/>
              <a:defRPr/>
            </a:lvl3pPr>
            <a:lvl4pPr marL="0" lvl="3" indent="0" algn="ctr">
              <a:spcBef>
                <a:spcPts val="0"/>
              </a:spcBef>
              <a:spcAft>
                <a:spcPts val="0"/>
              </a:spcAft>
              <a:buClr>
                <a:schemeClr val="dk1"/>
              </a:buClr>
              <a:buSzPts val="1000"/>
              <a:buFont typeface="Corbel"/>
              <a:buNone/>
              <a:defRPr/>
            </a:lvl4pPr>
            <a:lvl5pPr marL="0" lvl="4" indent="0" algn="ctr">
              <a:spcBef>
                <a:spcPts val="0"/>
              </a:spcBef>
              <a:spcAft>
                <a:spcPts val="0"/>
              </a:spcAft>
              <a:buClr>
                <a:schemeClr val="dk1"/>
              </a:buClr>
              <a:buSzPts val="1000"/>
              <a:buFont typeface="Corbel"/>
              <a:buNone/>
              <a:defRPr/>
            </a:lvl5pPr>
            <a:lvl6pPr marL="0" lvl="5" indent="0" algn="ctr">
              <a:spcBef>
                <a:spcPts val="0"/>
              </a:spcBef>
              <a:spcAft>
                <a:spcPts val="0"/>
              </a:spcAft>
              <a:buClr>
                <a:schemeClr val="dk1"/>
              </a:buClr>
              <a:buSzPts val="1000"/>
              <a:buFont typeface="Corbel"/>
              <a:buNone/>
              <a:defRPr/>
            </a:lvl6pPr>
            <a:lvl7pPr marL="0" lvl="6" indent="0" algn="ctr">
              <a:spcBef>
                <a:spcPts val="0"/>
              </a:spcBef>
              <a:spcAft>
                <a:spcPts val="0"/>
              </a:spcAft>
              <a:buClr>
                <a:schemeClr val="dk1"/>
              </a:buClr>
              <a:buSzPts val="1000"/>
              <a:buFont typeface="Corbel"/>
              <a:buNone/>
              <a:defRPr/>
            </a:lvl7pPr>
            <a:lvl8pPr marL="0" lvl="7" indent="0" algn="ctr">
              <a:spcBef>
                <a:spcPts val="0"/>
              </a:spcBef>
              <a:spcAft>
                <a:spcPts val="0"/>
              </a:spcAft>
              <a:buClr>
                <a:schemeClr val="dk1"/>
              </a:buClr>
              <a:buSzPts val="1000"/>
              <a:buFont typeface="Corbel"/>
              <a:buNone/>
              <a:defRPr/>
            </a:lvl8pPr>
            <a:lvl9pPr marL="0" lvl="8" indent="0" algn="ctr">
              <a:spcBef>
                <a:spcPts val="0"/>
              </a:spcBef>
              <a:spcAft>
                <a:spcPts val="0"/>
              </a:spcAft>
              <a:buClr>
                <a:schemeClr val="dk1"/>
              </a:buClr>
              <a:buSzPts val="1000"/>
              <a:buFont typeface="Corbel"/>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6"/>
        <p:cNvGrpSpPr/>
        <p:nvPr/>
      </p:nvGrpSpPr>
      <p:grpSpPr>
        <a:xfrm>
          <a:off x="0" y="0"/>
          <a:ext cx="0" cy="0"/>
          <a:chOff x="0" y="0"/>
          <a:chExt cx="0" cy="0"/>
        </a:xfrm>
      </p:grpSpPr>
      <p:sp>
        <p:nvSpPr>
          <p:cNvPr id="107" name="Google Shape;107;p35"/>
          <p:cNvSpPr txBox="1">
            <a:spLocks noGrp="1"/>
          </p:cNvSpPr>
          <p:nvPr>
            <p:ph type="title"/>
          </p:nvPr>
        </p:nvSpPr>
        <p:spPr>
          <a:xfrm>
            <a:off x="1113525" y="3308581"/>
            <a:ext cx="7515989" cy="1468800"/>
          </a:xfrm>
          <a:prstGeom prst="rect">
            <a:avLst/>
          </a:prstGeom>
          <a:noFill/>
          <a:ln>
            <a:noFill/>
          </a:ln>
        </p:spPr>
        <p:txBody>
          <a:bodyPr spcFirstLastPara="1" wrap="square" lIns="91425" tIns="45700" rIns="91425" bIns="45700" anchor="b" anchorCtr="0">
            <a:normAutofit/>
          </a:bodyPr>
          <a:lstStyle>
            <a:lvl1pPr lvl="0" algn="r">
              <a:spcBef>
                <a:spcPts val="0"/>
              </a:spcBef>
              <a:spcAft>
                <a:spcPts val="0"/>
              </a:spcAft>
              <a:buClr>
                <a:schemeClr val="dk1"/>
              </a:buClr>
              <a:buSzPts val="3200"/>
              <a:buFont typeface="Corbel"/>
              <a:buNone/>
              <a:defRPr sz="32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35"/>
          <p:cNvSpPr txBox="1">
            <a:spLocks noGrp="1"/>
          </p:cNvSpPr>
          <p:nvPr>
            <p:ph type="body" idx="1"/>
          </p:nvPr>
        </p:nvSpPr>
        <p:spPr>
          <a:xfrm>
            <a:off x="1113524" y="4777381"/>
            <a:ext cx="7515990" cy="860400"/>
          </a:xfrm>
          <a:prstGeom prst="rect">
            <a:avLst/>
          </a:prstGeom>
          <a:noFill/>
          <a:ln>
            <a:noFill/>
          </a:ln>
        </p:spPr>
        <p:txBody>
          <a:bodyPr spcFirstLastPara="1" wrap="square" lIns="91425" tIns="45700" rIns="91425" bIns="45700" anchor="t" anchorCtr="0">
            <a:normAutofit/>
          </a:bodyPr>
          <a:lstStyle>
            <a:lvl1pPr marL="457200" lvl="0" indent="-228600" algn="r">
              <a:spcBef>
                <a:spcPts val="400"/>
              </a:spcBef>
              <a:spcAft>
                <a:spcPts val="0"/>
              </a:spcAft>
              <a:buSzPts val="2900"/>
              <a:buNone/>
              <a:defRPr sz="2000">
                <a:solidFill>
                  <a:schemeClr val="dk1"/>
                </a:solidFill>
              </a:defRPr>
            </a:lvl1pPr>
            <a:lvl2pPr marL="914400" lvl="1" indent="-228600" algn="l">
              <a:spcBef>
                <a:spcPts val="600"/>
              </a:spcBef>
              <a:spcAft>
                <a:spcPts val="0"/>
              </a:spcAft>
              <a:buSzPts val="2610"/>
              <a:buNone/>
              <a:defRPr sz="1800">
                <a:solidFill>
                  <a:srgbClr val="888888"/>
                </a:solidFill>
              </a:defRPr>
            </a:lvl2pPr>
            <a:lvl3pPr marL="1371600" lvl="2" indent="-228600" algn="l">
              <a:spcBef>
                <a:spcPts val="600"/>
              </a:spcBef>
              <a:spcAft>
                <a:spcPts val="0"/>
              </a:spcAft>
              <a:buSzPts val="2320"/>
              <a:buNone/>
              <a:defRPr sz="1600">
                <a:solidFill>
                  <a:srgbClr val="888888"/>
                </a:solidFill>
              </a:defRPr>
            </a:lvl3pPr>
            <a:lvl4pPr marL="1828800" lvl="3" indent="-228600" algn="l">
              <a:spcBef>
                <a:spcPts val="600"/>
              </a:spcBef>
              <a:spcAft>
                <a:spcPts val="0"/>
              </a:spcAft>
              <a:buSzPts val="2030"/>
              <a:buNone/>
              <a:defRPr sz="1400">
                <a:solidFill>
                  <a:srgbClr val="888888"/>
                </a:solidFill>
              </a:defRPr>
            </a:lvl4pPr>
            <a:lvl5pPr marL="2286000" lvl="4" indent="-228600" algn="l">
              <a:spcBef>
                <a:spcPts val="600"/>
              </a:spcBef>
              <a:spcAft>
                <a:spcPts val="0"/>
              </a:spcAft>
              <a:buSzPts val="2030"/>
              <a:buNone/>
              <a:defRPr sz="1400">
                <a:solidFill>
                  <a:srgbClr val="888888"/>
                </a:solidFill>
              </a:defRPr>
            </a:lvl5pPr>
            <a:lvl6pPr marL="2743200" lvl="5" indent="-228600" algn="l">
              <a:spcBef>
                <a:spcPts val="600"/>
              </a:spcBef>
              <a:spcAft>
                <a:spcPts val="0"/>
              </a:spcAft>
              <a:buSzPts val="2030"/>
              <a:buNone/>
              <a:defRPr sz="1400">
                <a:solidFill>
                  <a:srgbClr val="888888"/>
                </a:solidFill>
              </a:defRPr>
            </a:lvl6pPr>
            <a:lvl7pPr marL="3200400" lvl="6" indent="-228600" algn="l">
              <a:spcBef>
                <a:spcPts val="600"/>
              </a:spcBef>
              <a:spcAft>
                <a:spcPts val="0"/>
              </a:spcAft>
              <a:buSzPts val="2030"/>
              <a:buNone/>
              <a:defRPr sz="1400">
                <a:solidFill>
                  <a:srgbClr val="888888"/>
                </a:solidFill>
              </a:defRPr>
            </a:lvl7pPr>
            <a:lvl8pPr marL="3657600" lvl="7" indent="-228600" algn="l">
              <a:spcBef>
                <a:spcPts val="600"/>
              </a:spcBef>
              <a:spcAft>
                <a:spcPts val="0"/>
              </a:spcAft>
              <a:buSzPts val="2030"/>
              <a:buNone/>
              <a:defRPr sz="1400">
                <a:solidFill>
                  <a:srgbClr val="888888"/>
                </a:solidFill>
              </a:defRPr>
            </a:lvl8pPr>
            <a:lvl9pPr marL="4114800" lvl="8" indent="-228600" algn="l">
              <a:spcBef>
                <a:spcPts val="600"/>
              </a:spcBef>
              <a:spcAft>
                <a:spcPts val="600"/>
              </a:spcAft>
              <a:buSzPts val="2030"/>
              <a:buNone/>
              <a:defRPr sz="1400">
                <a:solidFill>
                  <a:srgbClr val="888888"/>
                </a:solidFill>
              </a:defRPr>
            </a:lvl9pPr>
          </a:lstStyle>
          <a:p>
            <a:endParaRPr/>
          </a:p>
        </p:txBody>
      </p:sp>
      <p:sp>
        <p:nvSpPr>
          <p:cNvPr id="109" name="Google Shape;109;p35"/>
          <p:cNvSpPr txBox="1">
            <a:spLocks noGrp="1"/>
          </p:cNvSpPr>
          <p:nvPr>
            <p:ph type="dt" idx="10"/>
          </p:nvPr>
        </p:nvSpPr>
        <p:spPr>
          <a:xfrm>
            <a:off x="7358679" y="6116070"/>
            <a:ext cx="85747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35"/>
          <p:cNvSpPr txBox="1">
            <a:spLocks noGrp="1"/>
          </p:cNvSpPr>
          <p:nvPr>
            <p:ph type="ftr" idx="11"/>
          </p:nvPr>
        </p:nvSpPr>
        <p:spPr>
          <a:xfrm>
            <a:off x="1986997" y="6116070"/>
            <a:ext cx="5314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35"/>
          <p:cNvSpPr txBox="1">
            <a:spLocks noGrp="1"/>
          </p:cNvSpPr>
          <p:nvPr>
            <p:ph type="sldNum" idx="12"/>
          </p:nvPr>
        </p:nvSpPr>
        <p:spPr>
          <a:xfrm>
            <a:off x="8273317" y="6116070"/>
            <a:ext cx="413483"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chemeClr val="dk1"/>
              </a:buClr>
              <a:buSzPts val="1000"/>
              <a:buFont typeface="Corbel"/>
              <a:buNone/>
              <a:defRPr/>
            </a:lvl1pPr>
            <a:lvl2pPr marL="0" lvl="1" indent="0" algn="ctr">
              <a:spcBef>
                <a:spcPts val="0"/>
              </a:spcBef>
              <a:spcAft>
                <a:spcPts val="0"/>
              </a:spcAft>
              <a:buClr>
                <a:schemeClr val="dk1"/>
              </a:buClr>
              <a:buSzPts val="1000"/>
              <a:buFont typeface="Corbel"/>
              <a:buNone/>
              <a:defRPr/>
            </a:lvl2pPr>
            <a:lvl3pPr marL="0" lvl="2" indent="0" algn="ctr">
              <a:spcBef>
                <a:spcPts val="0"/>
              </a:spcBef>
              <a:spcAft>
                <a:spcPts val="0"/>
              </a:spcAft>
              <a:buClr>
                <a:schemeClr val="dk1"/>
              </a:buClr>
              <a:buSzPts val="1000"/>
              <a:buFont typeface="Corbel"/>
              <a:buNone/>
              <a:defRPr/>
            </a:lvl3pPr>
            <a:lvl4pPr marL="0" lvl="3" indent="0" algn="ctr">
              <a:spcBef>
                <a:spcPts val="0"/>
              </a:spcBef>
              <a:spcAft>
                <a:spcPts val="0"/>
              </a:spcAft>
              <a:buClr>
                <a:schemeClr val="dk1"/>
              </a:buClr>
              <a:buSzPts val="1000"/>
              <a:buFont typeface="Corbel"/>
              <a:buNone/>
              <a:defRPr/>
            </a:lvl4pPr>
            <a:lvl5pPr marL="0" lvl="4" indent="0" algn="ctr">
              <a:spcBef>
                <a:spcPts val="0"/>
              </a:spcBef>
              <a:spcAft>
                <a:spcPts val="0"/>
              </a:spcAft>
              <a:buClr>
                <a:schemeClr val="dk1"/>
              </a:buClr>
              <a:buSzPts val="1000"/>
              <a:buFont typeface="Corbel"/>
              <a:buNone/>
              <a:defRPr/>
            </a:lvl5pPr>
            <a:lvl6pPr marL="0" lvl="5" indent="0" algn="ctr">
              <a:spcBef>
                <a:spcPts val="0"/>
              </a:spcBef>
              <a:spcAft>
                <a:spcPts val="0"/>
              </a:spcAft>
              <a:buClr>
                <a:schemeClr val="dk1"/>
              </a:buClr>
              <a:buSzPts val="1000"/>
              <a:buFont typeface="Corbel"/>
              <a:buNone/>
              <a:defRPr/>
            </a:lvl6pPr>
            <a:lvl7pPr marL="0" lvl="6" indent="0" algn="ctr">
              <a:spcBef>
                <a:spcPts val="0"/>
              </a:spcBef>
              <a:spcAft>
                <a:spcPts val="0"/>
              </a:spcAft>
              <a:buClr>
                <a:schemeClr val="dk1"/>
              </a:buClr>
              <a:buSzPts val="1000"/>
              <a:buFont typeface="Corbel"/>
              <a:buNone/>
              <a:defRPr/>
            </a:lvl7pPr>
            <a:lvl8pPr marL="0" lvl="7" indent="0" algn="ctr">
              <a:spcBef>
                <a:spcPts val="0"/>
              </a:spcBef>
              <a:spcAft>
                <a:spcPts val="0"/>
              </a:spcAft>
              <a:buClr>
                <a:schemeClr val="dk1"/>
              </a:buClr>
              <a:buSzPts val="1000"/>
              <a:buFont typeface="Corbel"/>
              <a:buNone/>
              <a:defRPr/>
            </a:lvl8pPr>
            <a:lvl9pPr marL="0" lvl="8" indent="0" algn="ctr">
              <a:spcBef>
                <a:spcPts val="0"/>
              </a:spcBef>
              <a:spcAft>
                <a:spcPts val="0"/>
              </a:spcAft>
              <a:buClr>
                <a:schemeClr val="dk1"/>
              </a:buClr>
              <a:buSzPts val="1000"/>
              <a:buFont typeface="Corbel"/>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2"/>
        <p:cNvGrpSpPr/>
        <p:nvPr/>
      </p:nvGrpSpPr>
      <p:grpSpPr>
        <a:xfrm>
          <a:off x="0" y="0"/>
          <a:ext cx="0" cy="0"/>
          <a:chOff x="0" y="0"/>
          <a:chExt cx="0" cy="0"/>
        </a:xfrm>
      </p:grpSpPr>
      <p:sp>
        <p:nvSpPr>
          <p:cNvPr id="113" name="Google Shape;113;p36"/>
          <p:cNvSpPr txBox="1"/>
          <p:nvPr/>
        </p:nvSpPr>
        <p:spPr>
          <a:xfrm>
            <a:off x="969421" y="863023"/>
            <a:ext cx="457319"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8000"/>
              <a:buFont typeface="Corbel"/>
              <a:buNone/>
            </a:pPr>
            <a:r>
              <a:rPr lang="en-US" sz="8000" b="0" i="0" u="none" strike="noStrike" cap="none">
                <a:solidFill>
                  <a:schemeClr val="dk1"/>
                </a:solidFill>
                <a:latin typeface="Corbel"/>
                <a:ea typeface="Corbel"/>
                <a:cs typeface="Corbel"/>
                <a:sym typeface="Corbel"/>
              </a:rPr>
              <a:t>“</a:t>
            </a:r>
            <a:endParaRPr/>
          </a:p>
        </p:txBody>
      </p:sp>
      <p:sp>
        <p:nvSpPr>
          <p:cNvPr id="114" name="Google Shape;114;p36"/>
          <p:cNvSpPr txBox="1"/>
          <p:nvPr/>
        </p:nvSpPr>
        <p:spPr>
          <a:xfrm>
            <a:off x="8172197" y="2819399"/>
            <a:ext cx="457319"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8000"/>
              <a:buFont typeface="Corbel"/>
              <a:buNone/>
            </a:pPr>
            <a:r>
              <a:rPr lang="en-US" sz="8000" b="0" i="0" u="none" strike="noStrike" cap="none">
                <a:solidFill>
                  <a:schemeClr val="dk1"/>
                </a:solidFill>
                <a:latin typeface="Corbel"/>
                <a:ea typeface="Corbel"/>
                <a:cs typeface="Corbel"/>
                <a:sym typeface="Corbel"/>
              </a:rPr>
              <a:t>”</a:t>
            </a:r>
            <a:endParaRPr/>
          </a:p>
        </p:txBody>
      </p:sp>
      <p:sp>
        <p:nvSpPr>
          <p:cNvPr id="115" name="Google Shape;115;p36"/>
          <p:cNvSpPr txBox="1">
            <a:spLocks noGrp="1"/>
          </p:cNvSpPr>
          <p:nvPr>
            <p:ph type="title"/>
          </p:nvPr>
        </p:nvSpPr>
        <p:spPr>
          <a:xfrm>
            <a:off x="1426741" y="685801"/>
            <a:ext cx="6974115" cy="274319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3200"/>
              <a:buFont typeface="Corbel"/>
              <a:buNone/>
              <a:defRPr sz="3200" b="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36"/>
          <p:cNvSpPr txBox="1">
            <a:spLocks noGrp="1"/>
          </p:cNvSpPr>
          <p:nvPr>
            <p:ph type="body" idx="1"/>
          </p:nvPr>
        </p:nvSpPr>
        <p:spPr>
          <a:xfrm>
            <a:off x="1113525" y="3886200"/>
            <a:ext cx="7515990" cy="889000"/>
          </a:xfrm>
          <a:prstGeom prst="rect">
            <a:avLst/>
          </a:prstGeom>
          <a:noFill/>
          <a:ln>
            <a:noFill/>
          </a:ln>
        </p:spPr>
        <p:txBody>
          <a:bodyPr spcFirstLastPara="1" wrap="square" lIns="91425" tIns="45700" rIns="91425" bIns="45700" anchor="b" anchorCtr="0">
            <a:normAutofit/>
          </a:bodyPr>
          <a:lstStyle>
            <a:lvl1pPr marL="457200" lvl="0" indent="-228600" algn="r">
              <a:spcBef>
                <a:spcPts val="480"/>
              </a:spcBef>
              <a:spcAft>
                <a:spcPts val="0"/>
              </a:spcAft>
              <a:buSzPts val="3480"/>
              <a:buNone/>
              <a:defRPr sz="2400" b="0" cap="none">
                <a:solidFill>
                  <a:schemeClr val="dk1"/>
                </a:solidFill>
              </a:defRPr>
            </a:lvl1pPr>
            <a:lvl2pPr marL="914400" lvl="1" indent="-394335" algn="l">
              <a:spcBef>
                <a:spcPts val="600"/>
              </a:spcBef>
              <a:spcAft>
                <a:spcPts val="0"/>
              </a:spcAft>
              <a:buSzPts val="2610"/>
              <a:buChar char="•"/>
              <a:defRPr/>
            </a:lvl2pPr>
            <a:lvl3pPr marL="1371600" lvl="2" indent="-394335" algn="l">
              <a:spcBef>
                <a:spcPts val="600"/>
              </a:spcBef>
              <a:spcAft>
                <a:spcPts val="0"/>
              </a:spcAft>
              <a:buSzPts val="2610"/>
              <a:buChar char="•"/>
              <a:defRPr/>
            </a:lvl3pPr>
            <a:lvl4pPr marL="1828800" lvl="3" indent="-394335" algn="l">
              <a:spcBef>
                <a:spcPts val="600"/>
              </a:spcBef>
              <a:spcAft>
                <a:spcPts val="0"/>
              </a:spcAft>
              <a:buSzPts val="2610"/>
              <a:buChar char="•"/>
              <a:defRPr/>
            </a:lvl4pPr>
            <a:lvl5pPr marL="2286000" lvl="4" indent="-394335" algn="l">
              <a:spcBef>
                <a:spcPts val="600"/>
              </a:spcBef>
              <a:spcAft>
                <a:spcPts val="0"/>
              </a:spcAft>
              <a:buSzPts val="2610"/>
              <a:buChar char="•"/>
              <a:defRPr/>
            </a:lvl5pPr>
            <a:lvl6pPr marL="2743200" lvl="5" indent="-394335" algn="l">
              <a:spcBef>
                <a:spcPts val="600"/>
              </a:spcBef>
              <a:spcAft>
                <a:spcPts val="0"/>
              </a:spcAft>
              <a:buSzPts val="2610"/>
              <a:buChar char="•"/>
              <a:defRPr/>
            </a:lvl6pPr>
            <a:lvl7pPr marL="3200400" lvl="6" indent="-394335" algn="l">
              <a:spcBef>
                <a:spcPts val="600"/>
              </a:spcBef>
              <a:spcAft>
                <a:spcPts val="0"/>
              </a:spcAft>
              <a:buSzPts val="2610"/>
              <a:buChar char="•"/>
              <a:defRPr/>
            </a:lvl7pPr>
            <a:lvl8pPr marL="3657600" lvl="7" indent="-394334" algn="l">
              <a:spcBef>
                <a:spcPts val="600"/>
              </a:spcBef>
              <a:spcAft>
                <a:spcPts val="0"/>
              </a:spcAft>
              <a:buSzPts val="2610"/>
              <a:buChar char="•"/>
              <a:defRPr/>
            </a:lvl8pPr>
            <a:lvl9pPr marL="4114800" lvl="8" indent="-394334" algn="l">
              <a:spcBef>
                <a:spcPts val="600"/>
              </a:spcBef>
              <a:spcAft>
                <a:spcPts val="600"/>
              </a:spcAft>
              <a:buSzPts val="2610"/>
              <a:buChar char="•"/>
              <a:defRPr/>
            </a:lvl9pPr>
          </a:lstStyle>
          <a:p>
            <a:endParaRPr/>
          </a:p>
        </p:txBody>
      </p:sp>
      <p:sp>
        <p:nvSpPr>
          <p:cNvPr id="117" name="Google Shape;117;p36"/>
          <p:cNvSpPr txBox="1">
            <a:spLocks noGrp="1"/>
          </p:cNvSpPr>
          <p:nvPr>
            <p:ph type="body" idx="2"/>
          </p:nvPr>
        </p:nvSpPr>
        <p:spPr>
          <a:xfrm>
            <a:off x="1113524" y="4775200"/>
            <a:ext cx="7515990" cy="1016000"/>
          </a:xfrm>
          <a:prstGeom prst="rect">
            <a:avLst/>
          </a:prstGeom>
          <a:noFill/>
          <a:ln>
            <a:noFill/>
          </a:ln>
        </p:spPr>
        <p:txBody>
          <a:bodyPr spcFirstLastPara="1" wrap="square" lIns="91425" tIns="45700" rIns="91425" bIns="45700" anchor="t" anchorCtr="0">
            <a:normAutofit/>
          </a:bodyPr>
          <a:lstStyle>
            <a:lvl1pPr marL="457200" lvl="0" indent="-228600" algn="r">
              <a:spcBef>
                <a:spcPts val="360"/>
              </a:spcBef>
              <a:spcAft>
                <a:spcPts val="0"/>
              </a:spcAft>
              <a:buSzPts val="2610"/>
              <a:buNone/>
              <a:defRPr sz="1800">
                <a:solidFill>
                  <a:schemeClr val="dk1"/>
                </a:solidFill>
              </a:defRPr>
            </a:lvl1pPr>
            <a:lvl2pPr marL="914400" lvl="1" indent="-228600" algn="l">
              <a:spcBef>
                <a:spcPts val="600"/>
              </a:spcBef>
              <a:spcAft>
                <a:spcPts val="0"/>
              </a:spcAft>
              <a:buSzPts val="2610"/>
              <a:buNone/>
              <a:defRPr sz="1800">
                <a:solidFill>
                  <a:srgbClr val="888888"/>
                </a:solidFill>
              </a:defRPr>
            </a:lvl2pPr>
            <a:lvl3pPr marL="1371600" lvl="2" indent="-228600" algn="l">
              <a:spcBef>
                <a:spcPts val="600"/>
              </a:spcBef>
              <a:spcAft>
                <a:spcPts val="0"/>
              </a:spcAft>
              <a:buSzPts val="2320"/>
              <a:buNone/>
              <a:defRPr sz="1600">
                <a:solidFill>
                  <a:srgbClr val="888888"/>
                </a:solidFill>
              </a:defRPr>
            </a:lvl3pPr>
            <a:lvl4pPr marL="1828800" lvl="3" indent="-228600" algn="l">
              <a:spcBef>
                <a:spcPts val="600"/>
              </a:spcBef>
              <a:spcAft>
                <a:spcPts val="0"/>
              </a:spcAft>
              <a:buSzPts val="2030"/>
              <a:buNone/>
              <a:defRPr sz="1400">
                <a:solidFill>
                  <a:srgbClr val="888888"/>
                </a:solidFill>
              </a:defRPr>
            </a:lvl4pPr>
            <a:lvl5pPr marL="2286000" lvl="4" indent="-228600" algn="l">
              <a:spcBef>
                <a:spcPts val="600"/>
              </a:spcBef>
              <a:spcAft>
                <a:spcPts val="0"/>
              </a:spcAft>
              <a:buSzPts val="2030"/>
              <a:buNone/>
              <a:defRPr sz="1400">
                <a:solidFill>
                  <a:srgbClr val="888888"/>
                </a:solidFill>
              </a:defRPr>
            </a:lvl5pPr>
            <a:lvl6pPr marL="2743200" lvl="5" indent="-228600" algn="l">
              <a:spcBef>
                <a:spcPts val="600"/>
              </a:spcBef>
              <a:spcAft>
                <a:spcPts val="0"/>
              </a:spcAft>
              <a:buSzPts val="2030"/>
              <a:buNone/>
              <a:defRPr sz="1400">
                <a:solidFill>
                  <a:srgbClr val="888888"/>
                </a:solidFill>
              </a:defRPr>
            </a:lvl6pPr>
            <a:lvl7pPr marL="3200400" lvl="6" indent="-228600" algn="l">
              <a:spcBef>
                <a:spcPts val="600"/>
              </a:spcBef>
              <a:spcAft>
                <a:spcPts val="0"/>
              </a:spcAft>
              <a:buSzPts val="2030"/>
              <a:buNone/>
              <a:defRPr sz="1400">
                <a:solidFill>
                  <a:srgbClr val="888888"/>
                </a:solidFill>
              </a:defRPr>
            </a:lvl7pPr>
            <a:lvl8pPr marL="3657600" lvl="7" indent="-228600" algn="l">
              <a:spcBef>
                <a:spcPts val="600"/>
              </a:spcBef>
              <a:spcAft>
                <a:spcPts val="0"/>
              </a:spcAft>
              <a:buSzPts val="2030"/>
              <a:buNone/>
              <a:defRPr sz="1400">
                <a:solidFill>
                  <a:srgbClr val="888888"/>
                </a:solidFill>
              </a:defRPr>
            </a:lvl8pPr>
            <a:lvl9pPr marL="4114800" lvl="8" indent="-228600" algn="l">
              <a:spcBef>
                <a:spcPts val="600"/>
              </a:spcBef>
              <a:spcAft>
                <a:spcPts val="600"/>
              </a:spcAft>
              <a:buSzPts val="2030"/>
              <a:buNone/>
              <a:defRPr sz="1400">
                <a:solidFill>
                  <a:srgbClr val="888888"/>
                </a:solidFill>
              </a:defRPr>
            </a:lvl9pPr>
          </a:lstStyle>
          <a:p>
            <a:endParaRPr/>
          </a:p>
        </p:txBody>
      </p:sp>
      <p:sp>
        <p:nvSpPr>
          <p:cNvPr id="118" name="Google Shape;118;p36"/>
          <p:cNvSpPr txBox="1">
            <a:spLocks noGrp="1"/>
          </p:cNvSpPr>
          <p:nvPr>
            <p:ph type="dt" idx="10"/>
          </p:nvPr>
        </p:nvSpPr>
        <p:spPr>
          <a:xfrm>
            <a:off x="7358679" y="6116070"/>
            <a:ext cx="85747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36"/>
          <p:cNvSpPr txBox="1">
            <a:spLocks noGrp="1"/>
          </p:cNvSpPr>
          <p:nvPr>
            <p:ph type="ftr" idx="11"/>
          </p:nvPr>
        </p:nvSpPr>
        <p:spPr>
          <a:xfrm>
            <a:off x="1986997" y="6116070"/>
            <a:ext cx="5314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36"/>
          <p:cNvSpPr txBox="1">
            <a:spLocks noGrp="1"/>
          </p:cNvSpPr>
          <p:nvPr>
            <p:ph type="sldNum" idx="12"/>
          </p:nvPr>
        </p:nvSpPr>
        <p:spPr>
          <a:xfrm>
            <a:off x="8273317" y="6116070"/>
            <a:ext cx="413483"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chemeClr val="dk1"/>
              </a:buClr>
              <a:buSzPts val="1000"/>
              <a:buFont typeface="Corbel"/>
              <a:buNone/>
              <a:defRPr/>
            </a:lvl1pPr>
            <a:lvl2pPr marL="0" lvl="1" indent="0" algn="ctr">
              <a:spcBef>
                <a:spcPts val="0"/>
              </a:spcBef>
              <a:spcAft>
                <a:spcPts val="0"/>
              </a:spcAft>
              <a:buClr>
                <a:schemeClr val="dk1"/>
              </a:buClr>
              <a:buSzPts val="1000"/>
              <a:buFont typeface="Corbel"/>
              <a:buNone/>
              <a:defRPr/>
            </a:lvl2pPr>
            <a:lvl3pPr marL="0" lvl="2" indent="0" algn="ctr">
              <a:spcBef>
                <a:spcPts val="0"/>
              </a:spcBef>
              <a:spcAft>
                <a:spcPts val="0"/>
              </a:spcAft>
              <a:buClr>
                <a:schemeClr val="dk1"/>
              </a:buClr>
              <a:buSzPts val="1000"/>
              <a:buFont typeface="Corbel"/>
              <a:buNone/>
              <a:defRPr/>
            </a:lvl3pPr>
            <a:lvl4pPr marL="0" lvl="3" indent="0" algn="ctr">
              <a:spcBef>
                <a:spcPts val="0"/>
              </a:spcBef>
              <a:spcAft>
                <a:spcPts val="0"/>
              </a:spcAft>
              <a:buClr>
                <a:schemeClr val="dk1"/>
              </a:buClr>
              <a:buSzPts val="1000"/>
              <a:buFont typeface="Corbel"/>
              <a:buNone/>
              <a:defRPr/>
            </a:lvl4pPr>
            <a:lvl5pPr marL="0" lvl="4" indent="0" algn="ctr">
              <a:spcBef>
                <a:spcPts val="0"/>
              </a:spcBef>
              <a:spcAft>
                <a:spcPts val="0"/>
              </a:spcAft>
              <a:buClr>
                <a:schemeClr val="dk1"/>
              </a:buClr>
              <a:buSzPts val="1000"/>
              <a:buFont typeface="Corbel"/>
              <a:buNone/>
              <a:defRPr/>
            </a:lvl5pPr>
            <a:lvl6pPr marL="0" lvl="5" indent="0" algn="ctr">
              <a:spcBef>
                <a:spcPts val="0"/>
              </a:spcBef>
              <a:spcAft>
                <a:spcPts val="0"/>
              </a:spcAft>
              <a:buClr>
                <a:schemeClr val="dk1"/>
              </a:buClr>
              <a:buSzPts val="1000"/>
              <a:buFont typeface="Corbel"/>
              <a:buNone/>
              <a:defRPr/>
            </a:lvl6pPr>
            <a:lvl7pPr marL="0" lvl="6" indent="0" algn="ctr">
              <a:spcBef>
                <a:spcPts val="0"/>
              </a:spcBef>
              <a:spcAft>
                <a:spcPts val="0"/>
              </a:spcAft>
              <a:buClr>
                <a:schemeClr val="dk1"/>
              </a:buClr>
              <a:buSzPts val="1000"/>
              <a:buFont typeface="Corbel"/>
              <a:buNone/>
              <a:defRPr/>
            </a:lvl7pPr>
            <a:lvl8pPr marL="0" lvl="7" indent="0" algn="ctr">
              <a:spcBef>
                <a:spcPts val="0"/>
              </a:spcBef>
              <a:spcAft>
                <a:spcPts val="0"/>
              </a:spcAft>
              <a:buClr>
                <a:schemeClr val="dk1"/>
              </a:buClr>
              <a:buSzPts val="1000"/>
              <a:buFont typeface="Corbel"/>
              <a:buNone/>
              <a:defRPr/>
            </a:lvl8pPr>
            <a:lvl9pPr marL="0" lvl="8" indent="0" algn="ctr">
              <a:spcBef>
                <a:spcPts val="0"/>
              </a:spcBef>
              <a:spcAft>
                <a:spcPts val="0"/>
              </a:spcAft>
              <a:buClr>
                <a:schemeClr val="dk1"/>
              </a:buClr>
              <a:buSzPts val="1000"/>
              <a:buFont typeface="Corbel"/>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21"/>
        <p:cNvGrpSpPr/>
        <p:nvPr/>
      </p:nvGrpSpPr>
      <p:grpSpPr>
        <a:xfrm>
          <a:off x="0" y="0"/>
          <a:ext cx="0" cy="0"/>
          <a:chOff x="0" y="0"/>
          <a:chExt cx="0" cy="0"/>
        </a:xfrm>
      </p:grpSpPr>
      <p:sp>
        <p:nvSpPr>
          <p:cNvPr id="122" name="Google Shape;122;p37"/>
          <p:cNvSpPr txBox="1">
            <a:spLocks noGrp="1"/>
          </p:cNvSpPr>
          <p:nvPr>
            <p:ph type="title"/>
          </p:nvPr>
        </p:nvSpPr>
        <p:spPr>
          <a:xfrm>
            <a:off x="1113525" y="685801"/>
            <a:ext cx="7515991" cy="27273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000"/>
              <a:buFont typeface="Corbel"/>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37"/>
          <p:cNvSpPr txBox="1">
            <a:spLocks noGrp="1"/>
          </p:cNvSpPr>
          <p:nvPr>
            <p:ph type="body" idx="1"/>
          </p:nvPr>
        </p:nvSpPr>
        <p:spPr>
          <a:xfrm>
            <a:off x="1113524" y="3505200"/>
            <a:ext cx="7515992" cy="838200"/>
          </a:xfrm>
          <a:prstGeom prst="rect">
            <a:avLst/>
          </a:prstGeom>
          <a:noFill/>
          <a:ln>
            <a:noFill/>
          </a:ln>
        </p:spPr>
        <p:txBody>
          <a:bodyPr spcFirstLastPara="1" wrap="square" lIns="91425" tIns="45700" rIns="91425" bIns="45700" anchor="b" anchorCtr="0">
            <a:normAutofit/>
          </a:bodyPr>
          <a:lstStyle>
            <a:lvl1pPr marL="457200" lvl="0" indent="-228600" algn="l">
              <a:spcBef>
                <a:spcPts val="560"/>
              </a:spcBef>
              <a:spcAft>
                <a:spcPts val="0"/>
              </a:spcAft>
              <a:buSzPts val="4060"/>
              <a:buNone/>
              <a:defRPr sz="2800" b="0" cap="none">
                <a:solidFill>
                  <a:schemeClr val="dk1"/>
                </a:solidFill>
              </a:defRPr>
            </a:lvl1pPr>
            <a:lvl2pPr marL="914400" lvl="1" indent="-394335" algn="l">
              <a:spcBef>
                <a:spcPts val="600"/>
              </a:spcBef>
              <a:spcAft>
                <a:spcPts val="0"/>
              </a:spcAft>
              <a:buSzPts val="2610"/>
              <a:buChar char="•"/>
              <a:defRPr/>
            </a:lvl2pPr>
            <a:lvl3pPr marL="1371600" lvl="2" indent="-394335" algn="l">
              <a:spcBef>
                <a:spcPts val="600"/>
              </a:spcBef>
              <a:spcAft>
                <a:spcPts val="0"/>
              </a:spcAft>
              <a:buSzPts val="2610"/>
              <a:buChar char="•"/>
              <a:defRPr/>
            </a:lvl3pPr>
            <a:lvl4pPr marL="1828800" lvl="3" indent="-394335" algn="l">
              <a:spcBef>
                <a:spcPts val="600"/>
              </a:spcBef>
              <a:spcAft>
                <a:spcPts val="0"/>
              </a:spcAft>
              <a:buSzPts val="2610"/>
              <a:buChar char="•"/>
              <a:defRPr/>
            </a:lvl4pPr>
            <a:lvl5pPr marL="2286000" lvl="4" indent="-394335" algn="l">
              <a:spcBef>
                <a:spcPts val="600"/>
              </a:spcBef>
              <a:spcAft>
                <a:spcPts val="0"/>
              </a:spcAft>
              <a:buSzPts val="2610"/>
              <a:buChar char="•"/>
              <a:defRPr/>
            </a:lvl5pPr>
            <a:lvl6pPr marL="2743200" lvl="5" indent="-394335" algn="l">
              <a:spcBef>
                <a:spcPts val="600"/>
              </a:spcBef>
              <a:spcAft>
                <a:spcPts val="0"/>
              </a:spcAft>
              <a:buSzPts val="2610"/>
              <a:buChar char="•"/>
              <a:defRPr/>
            </a:lvl6pPr>
            <a:lvl7pPr marL="3200400" lvl="6" indent="-394335" algn="l">
              <a:spcBef>
                <a:spcPts val="600"/>
              </a:spcBef>
              <a:spcAft>
                <a:spcPts val="0"/>
              </a:spcAft>
              <a:buSzPts val="2610"/>
              <a:buChar char="•"/>
              <a:defRPr/>
            </a:lvl7pPr>
            <a:lvl8pPr marL="3657600" lvl="7" indent="-394334" algn="l">
              <a:spcBef>
                <a:spcPts val="600"/>
              </a:spcBef>
              <a:spcAft>
                <a:spcPts val="0"/>
              </a:spcAft>
              <a:buSzPts val="2610"/>
              <a:buChar char="•"/>
              <a:defRPr/>
            </a:lvl8pPr>
            <a:lvl9pPr marL="4114800" lvl="8" indent="-394334" algn="l">
              <a:spcBef>
                <a:spcPts val="600"/>
              </a:spcBef>
              <a:spcAft>
                <a:spcPts val="600"/>
              </a:spcAft>
              <a:buSzPts val="2610"/>
              <a:buChar char="•"/>
              <a:defRPr/>
            </a:lvl9pPr>
          </a:lstStyle>
          <a:p>
            <a:endParaRPr/>
          </a:p>
        </p:txBody>
      </p:sp>
      <p:sp>
        <p:nvSpPr>
          <p:cNvPr id="124" name="Google Shape;124;p37"/>
          <p:cNvSpPr txBox="1">
            <a:spLocks noGrp="1"/>
          </p:cNvSpPr>
          <p:nvPr>
            <p:ph type="body" idx="2"/>
          </p:nvPr>
        </p:nvSpPr>
        <p:spPr>
          <a:xfrm>
            <a:off x="1113524" y="4343400"/>
            <a:ext cx="7515992" cy="144780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2610"/>
              <a:buNone/>
              <a:defRPr sz="1800">
                <a:solidFill>
                  <a:schemeClr val="dk1"/>
                </a:solidFill>
              </a:defRPr>
            </a:lvl1pPr>
            <a:lvl2pPr marL="914400" lvl="1" indent="-228600" algn="l">
              <a:spcBef>
                <a:spcPts val="600"/>
              </a:spcBef>
              <a:spcAft>
                <a:spcPts val="0"/>
              </a:spcAft>
              <a:buSzPts val="2610"/>
              <a:buNone/>
              <a:defRPr sz="1800">
                <a:solidFill>
                  <a:srgbClr val="888888"/>
                </a:solidFill>
              </a:defRPr>
            </a:lvl2pPr>
            <a:lvl3pPr marL="1371600" lvl="2" indent="-228600" algn="l">
              <a:spcBef>
                <a:spcPts val="600"/>
              </a:spcBef>
              <a:spcAft>
                <a:spcPts val="0"/>
              </a:spcAft>
              <a:buSzPts val="2320"/>
              <a:buNone/>
              <a:defRPr sz="1600">
                <a:solidFill>
                  <a:srgbClr val="888888"/>
                </a:solidFill>
              </a:defRPr>
            </a:lvl3pPr>
            <a:lvl4pPr marL="1828800" lvl="3" indent="-228600" algn="l">
              <a:spcBef>
                <a:spcPts val="600"/>
              </a:spcBef>
              <a:spcAft>
                <a:spcPts val="0"/>
              </a:spcAft>
              <a:buSzPts val="2030"/>
              <a:buNone/>
              <a:defRPr sz="1400">
                <a:solidFill>
                  <a:srgbClr val="888888"/>
                </a:solidFill>
              </a:defRPr>
            </a:lvl4pPr>
            <a:lvl5pPr marL="2286000" lvl="4" indent="-228600" algn="l">
              <a:spcBef>
                <a:spcPts val="600"/>
              </a:spcBef>
              <a:spcAft>
                <a:spcPts val="0"/>
              </a:spcAft>
              <a:buSzPts val="2030"/>
              <a:buNone/>
              <a:defRPr sz="1400">
                <a:solidFill>
                  <a:srgbClr val="888888"/>
                </a:solidFill>
              </a:defRPr>
            </a:lvl5pPr>
            <a:lvl6pPr marL="2743200" lvl="5" indent="-228600" algn="l">
              <a:spcBef>
                <a:spcPts val="600"/>
              </a:spcBef>
              <a:spcAft>
                <a:spcPts val="0"/>
              </a:spcAft>
              <a:buSzPts val="2030"/>
              <a:buNone/>
              <a:defRPr sz="1400">
                <a:solidFill>
                  <a:srgbClr val="888888"/>
                </a:solidFill>
              </a:defRPr>
            </a:lvl6pPr>
            <a:lvl7pPr marL="3200400" lvl="6" indent="-228600" algn="l">
              <a:spcBef>
                <a:spcPts val="600"/>
              </a:spcBef>
              <a:spcAft>
                <a:spcPts val="0"/>
              </a:spcAft>
              <a:buSzPts val="2030"/>
              <a:buNone/>
              <a:defRPr sz="1400">
                <a:solidFill>
                  <a:srgbClr val="888888"/>
                </a:solidFill>
              </a:defRPr>
            </a:lvl7pPr>
            <a:lvl8pPr marL="3657600" lvl="7" indent="-228600" algn="l">
              <a:spcBef>
                <a:spcPts val="600"/>
              </a:spcBef>
              <a:spcAft>
                <a:spcPts val="0"/>
              </a:spcAft>
              <a:buSzPts val="2030"/>
              <a:buNone/>
              <a:defRPr sz="1400">
                <a:solidFill>
                  <a:srgbClr val="888888"/>
                </a:solidFill>
              </a:defRPr>
            </a:lvl8pPr>
            <a:lvl9pPr marL="4114800" lvl="8" indent="-228600" algn="l">
              <a:spcBef>
                <a:spcPts val="600"/>
              </a:spcBef>
              <a:spcAft>
                <a:spcPts val="600"/>
              </a:spcAft>
              <a:buSzPts val="2030"/>
              <a:buNone/>
              <a:defRPr sz="1400">
                <a:solidFill>
                  <a:srgbClr val="888888"/>
                </a:solidFill>
              </a:defRPr>
            </a:lvl9pPr>
          </a:lstStyle>
          <a:p>
            <a:endParaRPr/>
          </a:p>
        </p:txBody>
      </p:sp>
      <p:sp>
        <p:nvSpPr>
          <p:cNvPr id="125" name="Google Shape;125;p37"/>
          <p:cNvSpPr txBox="1">
            <a:spLocks noGrp="1"/>
          </p:cNvSpPr>
          <p:nvPr>
            <p:ph type="dt" idx="10"/>
          </p:nvPr>
        </p:nvSpPr>
        <p:spPr>
          <a:xfrm>
            <a:off x="7358679" y="6116070"/>
            <a:ext cx="85747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37"/>
          <p:cNvSpPr txBox="1">
            <a:spLocks noGrp="1"/>
          </p:cNvSpPr>
          <p:nvPr>
            <p:ph type="ftr" idx="11"/>
          </p:nvPr>
        </p:nvSpPr>
        <p:spPr>
          <a:xfrm>
            <a:off x="1986997" y="6116070"/>
            <a:ext cx="5314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37"/>
          <p:cNvSpPr txBox="1">
            <a:spLocks noGrp="1"/>
          </p:cNvSpPr>
          <p:nvPr>
            <p:ph type="sldNum" idx="12"/>
          </p:nvPr>
        </p:nvSpPr>
        <p:spPr>
          <a:xfrm>
            <a:off x="8273317" y="6116070"/>
            <a:ext cx="413483"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chemeClr val="dk1"/>
              </a:buClr>
              <a:buSzPts val="1000"/>
              <a:buFont typeface="Corbel"/>
              <a:buNone/>
              <a:defRPr/>
            </a:lvl1pPr>
            <a:lvl2pPr marL="0" lvl="1" indent="0" algn="ctr">
              <a:spcBef>
                <a:spcPts val="0"/>
              </a:spcBef>
              <a:spcAft>
                <a:spcPts val="0"/>
              </a:spcAft>
              <a:buClr>
                <a:schemeClr val="dk1"/>
              </a:buClr>
              <a:buSzPts val="1000"/>
              <a:buFont typeface="Corbel"/>
              <a:buNone/>
              <a:defRPr/>
            </a:lvl2pPr>
            <a:lvl3pPr marL="0" lvl="2" indent="0" algn="ctr">
              <a:spcBef>
                <a:spcPts val="0"/>
              </a:spcBef>
              <a:spcAft>
                <a:spcPts val="0"/>
              </a:spcAft>
              <a:buClr>
                <a:schemeClr val="dk1"/>
              </a:buClr>
              <a:buSzPts val="1000"/>
              <a:buFont typeface="Corbel"/>
              <a:buNone/>
              <a:defRPr/>
            </a:lvl3pPr>
            <a:lvl4pPr marL="0" lvl="3" indent="0" algn="ctr">
              <a:spcBef>
                <a:spcPts val="0"/>
              </a:spcBef>
              <a:spcAft>
                <a:spcPts val="0"/>
              </a:spcAft>
              <a:buClr>
                <a:schemeClr val="dk1"/>
              </a:buClr>
              <a:buSzPts val="1000"/>
              <a:buFont typeface="Corbel"/>
              <a:buNone/>
              <a:defRPr/>
            </a:lvl4pPr>
            <a:lvl5pPr marL="0" lvl="4" indent="0" algn="ctr">
              <a:spcBef>
                <a:spcPts val="0"/>
              </a:spcBef>
              <a:spcAft>
                <a:spcPts val="0"/>
              </a:spcAft>
              <a:buClr>
                <a:schemeClr val="dk1"/>
              </a:buClr>
              <a:buSzPts val="1000"/>
              <a:buFont typeface="Corbel"/>
              <a:buNone/>
              <a:defRPr/>
            </a:lvl5pPr>
            <a:lvl6pPr marL="0" lvl="5" indent="0" algn="ctr">
              <a:spcBef>
                <a:spcPts val="0"/>
              </a:spcBef>
              <a:spcAft>
                <a:spcPts val="0"/>
              </a:spcAft>
              <a:buClr>
                <a:schemeClr val="dk1"/>
              </a:buClr>
              <a:buSzPts val="1000"/>
              <a:buFont typeface="Corbel"/>
              <a:buNone/>
              <a:defRPr/>
            </a:lvl6pPr>
            <a:lvl7pPr marL="0" lvl="6" indent="0" algn="ctr">
              <a:spcBef>
                <a:spcPts val="0"/>
              </a:spcBef>
              <a:spcAft>
                <a:spcPts val="0"/>
              </a:spcAft>
              <a:buClr>
                <a:schemeClr val="dk1"/>
              </a:buClr>
              <a:buSzPts val="1000"/>
              <a:buFont typeface="Corbel"/>
              <a:buNone/>
              <a:defRPr/>
            </a:lvl7pPr>
            <a:lvl8pPr marL="0" lvl="7" indent="0" algn="ctr">
              <a:spcBef>
                <a:spcPts val="0"/>
              </a:spcBef>
              <a:spcAft>
                <a:spcPts val="0"/>
              </a:spcAft>
              <a:buClr>
                <a:schemeClr val="dk1"/>
              </a:buClr>
              <a:buSzPts val="1000"/>
              <a:buFont typeface="Corbel"/>
              <a:buNone/>
              <a:defRPr/>
            </a:lvl8pPr>
            <a:lvl9pPr marL="0" lvl="8" indent="0" algn="ctr">
              <a:spcBef>
                <a:spcPts val="0"/>
              </a:spcBef>
              <a:spcAft>
                <a:spcPts val="0"/>
              </a:spcAft>
              <a:buClr>
                <a:schemeClr val="dk1"/>
              </a:buClr>
              <a:buSzPts val="1000"/>
              <a:buFont typeface="Corbel"/>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8"/>
        <p:cNvGrpSpPr/>
        <p:nvPr/>
      </p:nvGrpSpPr>
      <p:grpSpPr>
        <a:xfrm>
          <a:off x="0" y="0"/>
          <a:ext cx="0" cy="0"/>
          <a:chOff x="0" y="0"/>
          <a:chExt cx="0" cy="0"/>
        </a:xfrm>
      </p:grpSpPr>
      <p:sp>
        <p:nvSpPr>
          <p:cNvPr id="129" name="Google Shape;129;p38"/>
          <p:cNvSpPr txBox="1">
            <a:spLocks noGrp="1"/>
          </p:cNvSpPr>
          <p:nvPr>
            <p:ph type="title"/>
          </p:nvPr>
        </p:nvSpPr>
        <p:spPr>
          <a:xfrm>
            <a:off x="982133" y="457201"/>
            <a:ext cx="7704667" cy="1981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000"/>
              <a:buFont typeface="Corbe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38"/>
          <p:cNvSpPr txBox="1">
            <a:spLocks noGrp="1"/>
          </p:cNvSpPr>
          <p:nvPr>
            <p:ph type="body" idx="1"/>
          </p:nvPr>
        </p:nvSpPr>
        <p:spPr>
          <a:xfrm rot="5400000">
            <a:off x="3155970" y="493164"/>
            <a:ext cx="3356995" cy="7704666"/>
          </a:xfrm>
          <a:prstGeom prst="rect">
            <a:avLst/>
          </a:prstGeom>
          <a:noFill/>
          <a:ln>
            <a:noFill/>
          </a:ln>
        </p:spPr>
        <p:txBody>
          <a:bodyPr spcFirstLastPara="1" wrap="square" lIns="91425" tIns="45700" rIns="91425" bIns="45700" anchor="t" anchorCtr="0">
            <a:normAutofit/>
          </a:bodyPr>
          <a:lstStyle>
            <a:lvl1pPr marL="457200" lvl="0" indent="-394335" algn="l">
              <a:spcBef>
                <a:spcPts val="360"/>
              </a:spcBef>
              <a:spcAft>
                <a:spcPts val="0"/>
              </a:spcAft>
              <a:buSzPts val="2610"/>
              <a:buChar char="•"/>
              <a:defRPr/>
            </a:lvl1pPr>
            <a:lvl2pPr marL="914400" lvl="1" indent="-394335" algn="l">
              <a:spcBef>
                <a:spcPts val="600"/>
              </a:spcBef>
              <a:spcAft>
                <a:spcPts val="0"/>
              </a:spcAft>
              <a:buSzPts val="2610"/>
              <a:buChar char="•"/>
              <a:defRPr/>
            </a:lvl2pPr>
            <a:lvl3pPr marL="1371600" lvl="2" indent="-394335" algn="l">
              <a:spcBef>
                <a:spcPts val="600"/>
              </a:spcBef>
              <a:spcAft>
                <a:spcPts val="0"/>
              </a:spcAft>
              <a:buSzPts val="2610"/>
              <a:buChar char="•"/>
              <a:defRPr/>
            </a:lvl3pPr>
            <a:lvl4pPr marL="1828800" lvl="3" indent="-394335" algn="l">
              <a:spcBef>
                <a:spcPts val="600"/>
              </a:spcBef>
              <a:spcAft>
                <a:spcPts val="0"/>
              </a:spcAft>
              <a:buSzPts val="2610"/>
              <a:buChar char="•"/>
              <a:defRPr/>
            </a:lvl4pPr>
            <a:lvl5pPr marL="2286000" lvl="4" indent="-394335" algn="l">
              <a:spcBef>
                <a:spcPts val="600"/>
              </a:spcBef>
              <a:spcAft>
                <a:spcPts val="0"/>
              </a:spcAft>
              <a:buSzPts val="2610"/>
              <a:buChar char="•"/>
              <a:defRPr/>
            </a:lvl5pPr>
            <a:lvl6pPr marL="2743200" lvl="5" indent="-394335" algn="l">
              <a:spcBef>
                <a:spcPts val="600"/>
              </a:spcBef>
              <a:spcAft>
                <a:spcPts val="0"/>
              </a:spcAft>
              <a:buSzPts val="2610"/>
              <a:buChar char="•"/>
              <a:defRPr/>
            </a:lvl6pPr>
            <a:lvl7pPr marL="3200400" lvl="6" indent="-394335" algn="l">
              <a:spcBef>
                <a:spcPts val="600"/>
              </a:spcBef>
              <a:spcAft>
                <a:spcPts val="0"/>
              </a:spcAft>
              <a:buSzPts val="2610"/>
              <a:buChar char="•"/>
              <a:defRPr/>
            </a:lvl7pPr>
            <a:lvl8pPr marL="3657600" lvl="7" indent="-394334" algn="l">
              <a:spcBef>
                <a:spcPts val="600"/>
              </a:spcBef>
              <a:spcAft>
                <a:spcPts val="0"/>
              </a:spcAft>
              <a:buSzPts val="2610"/>
              <a:buChar char="•"/>
              <a:defRPr/>
            </a:lvl8pPr>
            <a:lvl9pPr marL="4114800" lvl="8" indent="-394334" algn="l">
              <a:spcBef>
                <a:spcPts val="600"/>
              </a:spcBef>
              <a:spcAft>
                <a:spcPts val="600"/>
              </a:spcAft>
              <a:buSzPts val="2610"/>
              <a:buChar char="•"/>
              <a:defRPr/>
            </a:lvl9pPr>
          </a:lstStyle>
          <a:p>
            <a:endParaRPr/>
          </a:p>
        </p:txBody>
      </p:sp>
      <p:sp>
        <p:nvSpPr>
          <p:cNvPr id="131" name="Google Shape;131;p38"/>
          <p:cNvSpPr txBox="1">
            <a:spLocks noGrp="1"/>
          </p:cNvSpPr>
          <p:nvPr>
            <p:ph type="dt" idx="10"/>
          </p:nvPr>
        </p:nvSpPr>
        <p:spPr>
          <a:xfrm>
            <a:off x="7358679" y="6116070"/>
            <a:ext cx="85747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38"/>
          <p:cNvSpPr txBox="1">
            <a:spLocks noGrp="1"/>
          </p:cNvSpPr>
          <p:nvPr>
            <p:ph type="ftr" idx="11"/>
          </p:nvPr>
        </p:nvSpPr>
        <p:spPr>
          <a:xfrm>
            <a:off x="1986997" y="6116070"/>
            <a:ext cx="5314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38"/>
          <p:cNvSpPr txBox="1">
            <a:spLocks noGrp="1"/>
          </p:cNvSpPr>
          <p:nvPr>
            <p:ph type="sldNum" idx="12"/>
          </p:nvPr>
        </p:nvSpPr>
        <p:spPr>
          <a:xfrm>
            <a:off x="8273317" y="6116070"/>
            <a:ext cx="413483"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chemeClr val="dk1"/>
              </a:buClr>
              <a:buSzPts val="1000"/>
              <a:buFont typeface="Corbel"/>
              <a:buNone/>
              <a:defRPr/>
            </a:lvl1pPr>
            <a:lvl2pPr marL="0" lvl="1" indent="0" algn="ctr">
              <a:spcBef>
                <a:spcPts val="0"/>
              </a:spcBef>
              <a:spcAft>
                <a:spcPts val="0"/>
              </a:spcAft>
              <a:buClr>
                <a:schemeClr val="dk1"/>
              </a:buClr>
              <a:buSzPts val="1000"/>
              <a:buFont typeface="Corbel"/>
              <a:buNone/>
              <a:defRPr/>
            </a:lvl2pPr>
            <a:lvl3pPr marL="0" lvl="2" indent="0" algn="ctr">
              <a:spcBef>
                <a:spcPts val="0"/>
              </a:spcBef>
              <a:spcAft>
                <a:spcPts val="0"/>
              </a:spcAft>
              <a:buClr>
                <a:schemeClr val="dk1"/>
              </a:buClr>
              <a:buSzPts val="1000"/>
              <a:buFont typeface="Corbel"/>
              <a:buNone/>
              <a:defRPr/>
            </a:lvl3pPr>
            <a:lvl4pPr marL="0" lvl="3" indent="0" algn="ctr">
              <a:spcBef>
                <a:spcPts val="0"/>
              </a:spcBef>
              <a:spcAft>
                <a:spcPts val="0"/>
              </a:spcAft>
              <a:buClr>
                <a:schemeClr val="dk1"/>
              </a:buClr>
              <a:buSzPts val="1000"/>
              <a:buFont typeface="Corbel"/>
              <a:buNone/>
              <a:defRPr/>
            </a:lvl4pPr>
            <a:lvl5pPr marL="0" lvl="4" indent="0" algn="ctr">
              <a:spcBef>
                <a:spcPts val="0"/>
              </a:spcBef>
              <a:spcAft>
                <a:spcPts val="0"/>
              </a:spcAft>
              <a:buClr>
                <a:schemeClr val="dk1"/>
              </a:buClr>
              <a:buSzPts val="1000"/>
              <a:buFont typeface="Corbel"/>
              <a:buNone/>
              <a:defRPr/>
            </a:lvl5pPr>
            <a:lvl6pPr marL="0" lvl="5" indent="0" algn="ctr">
              <a:spcBef>
                <a:spcPts val="0"/>
              </a:spcBef>
              <a:spcAft>
                <a:spcPts val="0"/>
              </a:spcAft>
              <a:buClr>
                <a:schemeClr val="dk1"/>
              </a:buClr>
              <a:buSzPts val="1000"/>
              <a:buFont typeface="Corbel"/>
              <a:buNone/>
              <a:defRPr/>
            </a:lvl6pPr>
            <a:lvl7pPr marL="0" lvl="6" indent="0" algn="ctr">
              <a:spcBef>
                <a:spcPts val="0"/>
              </a:spcBef>
              <a:spcAft>
                <a:spcPts val="0"/>
              </a:spcAft>
              <a:buClr>
                <a:schemeClr val="dk1"/>
              </a:buClr>
              <a:buSzPts val="1000"/>
              <a:buFont typeface="Corbel"/>
              <a:buNone/>
              <a:defRPr/>
            </a:lvl7pPr>
            <a:lvl8pPr marL="0" lvl="7" indent="0" algn="ctr">
              <a:spcBef>
                <a:spcPts val="0"/>
              </a:spcBef>
              <a:spcAft>
                <a:spcPts val="0"/>
              </a:spcAft>
              <a:buClr>
                <a:schemeClr val="dk1"/>
              </a:buClr>
              <a:buSzPts val="1000"/>
              <a:buFont typeface="Corbel"/>
              <a:buNone/>
              <a:defRPr/>
            </a:lvl8pPr>
            <a:lvl9pPr marL="0" lvl="8" indent="0" algn="ctr">
              <a:spcBef>
                <a:spcPts val="0"/>
              </a:spcBef>
              <a:spcAft>
                <a:spcPts val="0"/>
              </a:spcAft>
              <a:buClr>
                <a:schemeClr val="dk1"/>
              </a:buClr>
              <a:buSzPts val="1000"/>
              <a:buFont typeface="Corbel"/>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4"/>
        <p:cNvGrpSpPr/>
        <p:nvPr/>
      </p:nvGrpSpPr>
      <p:grpSpPr>
        <a:xfrm>
          <a:off x="0" y="0"/>
          <a:ext cx="0" cy="0"/>
          <a:chOff x="0" y="0"/>
          <a:chExt cx="0" cy="0"/>
        </a:xfrm>
      </p:grpSpPr>
      <p:sp>
        <p:nvSpPr>
          <p:cNvPr id="135" name="Google Shape;135;p39"/>
          <p:cNvSpPr txBox="1">
            <a:spLocks noGrp="1"/>
          </p:cNvSpPr>
          <p:nvPr>
            <p:ph type="title"/>
          </p:nvPr>
        </p:nvSpPr>
        <p:spPr>
          <a:xfrm rot="5400000">
            <a:off x="5412754" y="2574439"/>
            <a:ext cx="5105400" cy="1328123"/>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39"/>
          <p:cNvSpPr txBox="1">
            <a:spLocks noGrp="1"/>
          </p:cNvSpPr>
          <p:nvPr>
            <p:ph type="body" idx="1"/>
          </p:nvPr>
        </p:nvSpPr>
        <p:spPr>
          <a:xfrm rot="5400000">
            <a:off x="1569011" y="230314"/>
            <a:ext cx="5105400" cy="6016373"/>
          </a:xfrm>
          <a:prstGeom prst="rect">
            <a:avLst/>
          </a:prstGeom>
          <a:noFill/>
          <a:ln>
            <a:noFill/>
          </a:ln>
        </p:spPr>
        <p:txBody>
          <a:bodyPr spcFirstLastPara="1" wrap="square" lIns="91425" tIns="45700" rIns="91425" bIns="45700" anchor="t" anchorCtr="0">
            <a:normAutofit/>
          </a:bodyPr>
          <a:lstStyle>
            <a:lvl1pPr marL="457200" lvl="0" indent="-394335" algn="l">
              <a:spcBef>
                <a:spcPts val="360"/>
              </a:spcBef>
              <a:spcAft>
                <a:spcPts val="0"/>
              </a:spcAft>
              <a:buSzPts val="2610"/>
              <a:buChar char="•"/>
              <a:defRPr/>
            </a:lvl1pPr>
            <a:lvl2pPr marL="914400" lvl="1" indent="-394335" algn="l">
              <a:spcBef>
                <a:spcPts val="600"/>
              </a:spcBef>
              <a:spcAft>
                <a:spcPts val="0"/>
              </a:spcAft>
              <a:buSzPts val="2610"/>
              <a:buChar char="•"/>
              <a:defRPr/>
            </a:lvl2pPr>
            <a:lvl3pPr marL="1371600" lvl="2" indent="-394335" algn="l">
              <a:spcBef>
                <a:spcPts val="600"/>
              </a:spcBef>
              <a:spcAft>
                <a:spcPts val="0"/>
              </a:spcAft>
              <a:buSzPts val="2610"/>
              <a:buChar char="•"/>
              <a:defRPr/>
            </a:lvl3pPr>
            <a:lvl4pPr marL="1828800" lvl="3" indent="-394335" algn="l">
              <a:spcBef>
                <a:spcPts val="600"/>
              </a:spcBef>
              <a:spcAft>
                <a:spcPts val="0"/>
              </a:spcAft>
              <a:buSzPts val="2610"/>
              <a:buChar char="•"/>
              <a:defRPr/>
            </a:lvl4pPr>
            <a:lvl5pPr marL="2286000" lvl="4" indent="-394335" algn="l">
              <a:spcBef>
                <a:spcPts val="600"/>
              </a:spcBef>
              <a:spcAft>
                <a:spcPts val="0"/>
              </a:spcAft>
              <a:buSzPts val="2610"/>
              <a:buChar char="•"/>
              <a:defRPr/>
            </a:lvl5pPr>
            <a:lvl6pPr marL="2743200" lvl="5" indent="-394335" algn="l">
              <a:spcBef>
                <a:spcPts val="600"/>
              </a:spcBef>
              <a:spcAft>
                <a:spcPts val="0"/>
              </a:spcAft>
              <a:buSzPts val="2610"/>
              <a:buChar char="•"/>
              <a:defRPr/>
            </a:lvl6pPr>
            <a:lvl7pPr marL="3200400" lvl="6" indent="-394335" algn="l">
              <a:spcBef>
                <a:spcPts val="600"/>
              </a:spcBef>
              <a:spcAft>
                <a:spcPts val="0"/>
              </a:spcAft>
              <a:buSzPts val="2610"/>
              <a:buChar char="•"/>
              <a:defRPr/>
            </a:lvl7pPr>
            <a:lvl8pPr marL="3657600" lvl="7" indent="-394334" algn="l">
              <a:spcBef>
                <a:spcPts val="600"/>
              </a:spcBef>
              <a:spcAft>
                <a:spcPts val="0"/>
              </a:spcAft>
              <a:buSzPts val="2610"/>
              <a:buChar char="•"/>
              <a:defRPr/>
            </a:lvl8pPr>
            <a:lvl9pPr marL="4114800" lvl="8" indent="-394334" algn="l">
              <a:spcBef>
                <a:spcPts val="600"/>
              </a:spcBef>
              <a:spcAft>
                <a:spcPts val="600"/>
              </a:spcAft>
              <a:buSzPts val="2610"/>
              <a:buChar char="•"/>
              <a:defRPr/>
            </a:lvl9pPr>
          </a:lstStyle>
          <a:p>
            <a:endParaRPr/>
          </a:p>
        </p:txBody>
      </p:sp>
      <p:sp>
        <p:nvSpPr>
          <p:cNvPr id="137" name="Google Shape;137;p39"/>
          <p:cNvSpPr txBox="1">
            <a:spLocks noGrp="1"/>
          </p:cNvSpPr>
          <p:nvPr>
            <p:ph type="dt" idx="10"/>
          </p:nvPr>
        </p:nvSpPr>
        <p:spPr>
          <a:xfrm>
            <a:off x="7358679" y="6116070"/>
            <a:ext cx="85747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39"/>
          <p:cNvSpPr txBox="1">
            <a:spLocks noGrp="1"/>
          </p:cNvSpPr>
          <p:nvPr>
            <p:ph type="ftr" idx="11"/>
          </p:nvPr>
        </p:nvSpPr>
        <p:spPr>
          <a:xfrm>
            <a:off x="1986997" y="6116070"/>
            <a:ext cx="5314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39"/>
          <p:cNvSpPr txBox="1">
            <a:spLocks noGrp="1"/>
          </p:cNvSpPr>
          <p:nvPr>
            <p:ph type="sldNum" idx="12"/>
          </p:nvPr>
        </p:nvSpPr>
        <p:spPr>
          <a:xfrm>
            <a:off x="8273317" y="6116070"/>
            <a:ext cx="413483"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chemeClr val="dk1"/>
              </a:buClr>
              <a:buSzPts val="1000"/>
              <a:buFont typeface="Corbel"/>
              <a:buNone/>
              <a:defRPr/>
            </a:lvl1pPr>
            <a:lvl2pPr marL="0" lvl="1" indent="0" algn="ctr">
              <a:spcBef>
                <a:spcPts val="0"/>
              </a:spcBef>
              <a:spcAft>
                <a:spcPts val="0"/>
              </a:spcAft>
              <a:buClr>
                <a:schemeClr val="dk1"/>
              </a:buClr>
              <a:buSzPts val="1000"/>
              <a:buFont typeface="Corbel"/>
              <a:buNone/>
              <a:defRPr/>
            </a:lvl2pPr>
            <a:lvl3pPr marL="0" lvl="2" indent="0" algn="ctr">
              <a:spcBef>
                <a:spcPts val="0"/>
              </a:spcBef>
              <a:spcAft>
                <a:spcPts val="0"/>
              </a:spcAft>
              <a:buClr>
                <a:schemeClr val="dk1"/>
              </a:buClr>
              <a:buSzPts val="1000"/>
              <a:buFont typeface="Corbel"/>
              <a:buNone/>
              <a:defRPr/>
            </a:lvl3pPr>
            <a:lvl4pPr marL="0" lvl="3" indent="0" algn="ctr">
              <a:spcBef>
                <a:spcPts val="0"/>
              </a:spcBef>
              <a:spcAft>
                <a:spcPts val="0"/>
              </a:spcAft>
              <a:buClr>
                <a:schemeClr val="dk1"/>
              </a:buClr>
              <a:buSzPts val="1000"/>
              <a:buFont typeface="Corbel"/>
              <a:buNone/>
              <a:defRPr/>
            </a:lvl4pPr>
            <a:lvl5pPr marL="0" lvl="4" indent="0" algn="ctr">
              <a:spcBef>
                <a:spcPts val="0"/>
              </a:spcBef>
              <a:spcAft>
                <a:spcPts val="0"/>
              </a:spcAft>
              <a:buClr>
                <a:schemeClr val="dk1"/>
              </a:buClr>
              <a:buSzPts val="1000"/>
              <a:buFont typeface="Corbel"/>
              <a:buNone/>
              <a:defRPr/>
            </a:lvl5pPr>
            <a:lvl6pPr marL="0" lvl="5" indent="0" algn="ctr">
              <a:spcBef>
                <a:spcPts val="0"/>
              </a:spcBef>
              <a:spcAft>
                <a:spcPts val="0"/>
              </a:spcAft>
              <a:buClr>
                <a:schemeClr val="dk1"/>
              </a:buClr>
              <a:buSzPts val="1000"/>
              <a:buFont typeface="Corbel"/>
              <a:buNone/>
              <a:defRPr/>
            </a:lvl6pPr>
            <a:lvl7pPr marL="0" lvl="6" indent="0" algn="ctr">
              <a:spcBef>
                <a:spcPts val="0"/>
              </a:spcBef>
              <a:spcAft>
                <a:spcPts val="0"/>
              </a:spcAft>
              <a:buClr>
                <a:schemeClr val="dk1"/>
              </a:buClr>
              <a:buSzPts val="1000"/>
              <a:buFont typeface="Corbel"/>
              <a:buNone/>
              <a:defRPr/>
            </a:lvl7pPr>
            <a:lvl8pPr marL="0" lvl="7" indent="0" algn="ctr">
              <a:spcBef>
                <a:spcPts val="0"/>
              </a:spcBef>
              <a:spcAft>
                <a:spcPts val="0"/>
              </a:spcAft>
              <a:buClr>
                <a:schemeClr val="dk1"/>
              </a:buClr>
              <a:buSzPts val="1000"/>
              <a:buFont typeface="Corbel"/>
              <a:buNone/>
              <a:defRPr/>
            </a:lvl8pPr>
            <a:lvl9pPr marL="0" lvl="8" indent="0" algn="ctr">
              <a:spcBef>
                <a:spcPts val="0"/>
              </a:spcBef>
              <a:spcAft>
                <a:spcPts val="0"/>
              </a:spcAft>
              <a:buClr>
                <a:schemeClr val="dk1"/>
              </a:buClr>
              <a:buSzPts val="1000"/>
              <a:buFont typeface="Corbel"/>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4"/>
          <p:cNvSpPr txBox="1">
            <a:spLocks noGrp="1"/>
          </p:cNvSpPr>
          <p:nvPr>
            <p:ph type="title"/>
          </p:nvPr>
        </p:nvSpPr>
        <p:spPr>
          <a:xfrm>
            <a:off x="982133" y="685801"/>
            <a:ext cx="7704667" cy="175259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4"/>
          <p:cNvSpPr txBox="1">
            <a:spLocks noGrp="1"/>
          </p:cNvSpPr>
          <p:nvPr>
            <p:ph type="body" idx="1"/>
          </p:nvPr>
        </p:nvSpPr>
        <p:spPr>
          <a:xfrm>
            <a:off x="982133" y="2667000"/>
            <a:ext cx="3739896" cy="3368674"/>
          </a:xfrm>
          <a:prstGeom prst="rect">
            <a:avLst/>
          </a:prstGeom>
          <a:noFill/>
          <a:ln>
            <a:noFill/>
          </a:ln>
        </p:spPr>
        <p:txBody>
          <a:bodyPr spcFirstLastPara="1" wrap="square" lIns="91425" tIns="45700" rIns="91425" bIns="45700" anchor="ctr" anchorCtr="0">
            <a:normAutofit/>
          </a:bodyPr>
          <a:lstStyle>
            <a:lvl1pPr marL="457200" lvl="0" indent="-394335" algn="l">
              <a:spcBef>
                <a:spcPts val="360"/>
              </a:spcBef>
              <a:spcAft>
                <a:spcPts val="0"/>
              </a:spcAft>
              <a:buSzPts val="2610"/>
              <a:buChar char="•"/>
              <a:defRPr sz="1800"/>
            </a:lvl1pPr>
            <a:lvl2pPr marL="914400" lvl="1" indent="-375919" algn="l">
              <a:spcBef>
                <a:spcPts val="600"/>
              </a:spcBef>
              <a:spcAft>
                <a:spcPts val="0"/>
              </a:spcAft>
              <a:buSzPts val="2320"/>
              <a:buChar char="•"/>
              <a:defRPr sz="1600"/>
            </a:lvl2pPr>
            <a:lvl3pPr marL="1371600" lvl="2" indent="-357505" algn="l">
              <a:spcBef>
                <a:spcPts val="600"/>
              </a:spcBef>
              <a:spcAft>
                <a:spcPts val="0"/>
              </a:spcAft>
              <a:buSzPts val="2030"/>
              <a:buChar char="•"/>
              <a:defRPr sz="1400"/>
            </a:lvl3pPr>
            <a:lvl4pPr marL="1828800" lvl="3" indent="-339089" algn="l">
              <a:spcBef>
                <a:spcPts val="600"/>
              </a:spcBef>
              <a:spcAft>
                <a:spcPts val="0"/>
              </a:spcAft>
              <a:buSzPts val="1740"/>
              <a:buChar char="•"/>
              <a:defRPr sz="1200"/>
            </a:lvl4pPr>
            <a:lvl5pPr marL="2286000" lvl="4" indent="-339089" algn="l">
              <a:spcBef>
                <a:spcPts val="600"/>
              </a:spcBef>
              <a:spcAft>
                <a:spcPts val="0"/>
              </a:spcAft>
              <a:buSzPts val="1740"/>
              <a:buChar char="•"/>
              <a:defRPr sz="1200"/>
            </a:lvl5pPr>
            <a:lvl6pPr marL="2743200" lvl="5" indent="-339089" algn="l">
              <a:spcBef>
                <a:spcPts val="600"/>
              </a:spcBef>
              <a:spcAft>
                <a:spcPts val="0"/>
              </a:spcAft>
              <a:buSzPts val="1740"/>
              <a:buChar char="•"/>
              <a:defRPr sz="1200"/>
            </a:lvl6pPr>
            <a:lvl7pPr marL="3200400" lvl="6" indent="-339089" algn="l">
              <a:spcBef>
                <a:spcPts val="600"/>
              </a:spcBef>
              <a:spcAft>
                <a:spcPts val="0"/>
              </a:spcAft>
              <a:buSzPts val="1740"/>
              <a:buChar char="•"/>
              <a:defRPr sz="1200"/>
            </a:lvl7pPr>
            <a:lvl8pPr marL="3657600" lvl="7" indent="-339090" algn="l">
              <a:spcBef>
                <a:spcPts val="600"/>
              </a:spcBef>
              <a:spcAft>
                <a:spcPts val="0"/>
              </a:spcAft>
              <a:buSzPts val="1740"/>
              <a:buChar char="•"/>
              <a:defRPr sz="1200"/>
            </a:lvl8pPr>
            <a:lvl9pPr marL="4114800" lvl="8" indent="-339090" algn="l">
              <a:spcBef>
                <a:spcPts val="600"/>
              </a:spcBef>
              <a:spcAft>
                <a:spcPts val="600"/>
              </a:spcAft>
              <a:buSzPts val="1740"/>
              <a:buChar char="•"/>
              <a:defRPr sz="1200"/>
            </a:lvl9pPr>
          </a:lstStyle>
          <a:p>
            <a:endParaRPr/>
          </a:p>
        </p:txBody>
      </p:sp>
      <p:sp>
        <p:nvSpPr>
          <p:cNvPr id="36" name="Google Shape;36;p24"/>
          <p:cNvSpPr txBox="1">
            <a:spLocks noGrp="1"/>
          </p:cNvSpPr>
          <p:nvPr>
            <p:ph type="body" idx="2"/>
          </p:nvPr>
        </p:nvSpPr>
        <p:spPr>
          <a:xfrm>
            <a:off x="4946904" y="2667000"/>
            <a:ext cx="3739896" cy="3346824"/>
          </a:xfrm>
          <a:prstGeom prst="rect">
            <a:avLst/>
          </a:prstGeom>
          <a:noFill/>
          <a:ln>
            <a:noFill/>
          </a:ln>
        </p:spPr>
        <p:txBody>
          <a:bodyPr spcFirstLastPara="1" wrap="square" lIns="91425" tIns="45700" rIns="91425" bIns="45700" anchor="ctr" anchorCtr="0">
            <a:normAutofit/>
          </a:bodyPr>
          <a:lstStyle>
            <a:lvl1pPr marL="457200" lvl="0" indent="-394335" algn="l">
              <a:spcBef>
                <a:spcPts val="360"/>
              </a:spcBef>
              <a:spcAft>
                <a:spcPts val="0"/>
              </a:spcAft>
              <a:buSzPts val="2610"/>
              <a:buChar char="•"/>
              <a:defRPr sz="1800"/>
            </a:lvl1pPr>
            <a:lvl2pPr marL="914400" lvl="1" indent="-375919" algn="l">
              <a:spcBef>
                <a:spcPts val="600"/>
              </a:spcBef>
              <a:spcAft>
                <a:spcPts val="0"/>
              </a:spcAft>
              <a:buSzPts val="2320"/>
              <a:buChar char="•"/>
              <a:defRPr sz="1600"/>
            </a:lvl2pPr>
            <a:lvl3pPr marL="1371600" lvl="2" indent="-357505" algn="l">
              <a:spcBef>
                <a:spcPts val="600"/>
              </a:spcBef>
              <a:spcAft>
                <a:spcPts val="0"/>
              </a:spcAft>
              <a:buSzPts val="2030"/>
              <a:buChar char="•"/>
              <a:defRPr sz="1400"/>
            </a:lvl3pPr>
            <a:lvl4pPr marL="1828800" lvl="3" indent="-339089" algn="l">
              <a:spcBef>
                <a:spcPts val="600"/>
              </a:spcBef>
              <a:spcAft>
                <a:spcPts val="0"/>
              </a:spcAft>
              <a:buSzPts val="1740"/>
              <a:buChar char="•"/>
              <a:defRPr sz="1200"/>
            </a:lvl4pPr>
            <a:lvl5pPr marL="2286000" lvl="4" indent="-339089" algn="l">
              <a:spcBef>
                <a:spcPts val="600"/>
              </a:spcBef>
              <a:spcAft>
                <a:spcPts val="0"/>
              </a:spcAft>
              <a:buSzPts val="1740"/>
              <a:buChar char="•"/>
              <a:defRPr sz="1200"/>
            </a:lvl5pPr>
            <a:lvl6pPr marL="2743200" lvl="5" indent="-339089" algn="l">
              <a:spcBef>
                <a:spcPts val="600"/>
              </a:spcBef>
              <a:spcAft>
                <a:spcPts val="0"/>
              </a:spcAft>
              <a:buSzPts val="1740"/>
              <a:buChar char="•"/>
              <a:defRPr sz="1200"/>
            </a:lvl6pPr>
            <a:lvl7pPr marL="3200400" lvl="6" indent="-339089" algn="l">
              <a:spcBef>
                <a:spcPts val="600"/>
              </a:spcBef>
              <a:spcAft>
                <a:spcPts val="0"/>
              </a:spcAft>
              <a:buSzPts val="1740"/>
              <a:buChar char="•"/>
              <a:defRPr sz="1200"/>
            </a:lvl7pPr>
            <a:lvl8pPr marL="3657600" lvl="7" indent="-339090" algn="l">
              <a:spcBef>
                <a:spcPts val="600"/>
              </a:spcBef>
              <a:spcAft>
                <a:spcPts val="0"/>
              </a:spcAft>
              <a:buSzPts val="1740"/>
              <a:buChar char="•"/>
              <a:defRPr sz="1200"/>
            </a:lvl8pPr>
            <a:lvl9pPr marL="4114800" lvl="8" indent="-339090" algn="l">
              <a:spcBef>
                <a:spcPts val="600"/>
              </a:spcBef>
              <a:spcAft>
                <a:spcPts val="600"/>
              </a:spcAft>
              <a:buSzPts val="1740"/>
              <a:buChar char="•"/>
              <a:defRPr sz="1200"/>
            </a:lvl9pPr>
          </a:lstStyle>
          <a:p>
            <a:endParaRPr/>
          </a:p>
        </p:txBody>
      </p:sp>
      <p:sp>
        <p:nvSpPr>
          <p:cNvPr id="37" name="Google Shape;37;p24"/>
          <p:cNvSpPr txBox="1">
            <a:spLocks noGrp="1"/>
          </p:cNvSpPr>
          <p:nvPr>
            <p:ph type="dt" idx="10"/>
          </p:nvPr>
        </p:nvSpPr>
        <p:spPr>
          <a:xfrm>
            <a:off x="7358679" y="6116070"/>
            <a:ext cx="85747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4"/>
          <p:cNvSpPr txBox="1">
            <a:spLocks noGrp="1"/>
          </p:cNvSpPr>
          <p:nvPr>
            <p:ph type="ftr" idx="11"/>
          </p:nvPr>
        </p:nvSpPr>
        <p:spPr>
          <a:xfrm>
            <a:off x="1986997" y="6116070"/>
            <a:ext cx="5314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4"/>
          <p:cNvSpPr txBox="1">
            <a:spLocks noGrp="1"/>
          </p:cNvSpPr>
          <p:nvPr>
            <p:ph type="sldNum" idx="12"/>
          </p:nvPr>
        </p:nvSpPr>
        <p:spPr>
          <a:xfrm>
            <a:off x="8273317" y="6116070"/>
            <a:ext cx="413483"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chemeClr val="dk1"/>
              </a:buClr>
              <a:buSzPts val="1000"/>
              <a:buFont typeface="Corbel"/>
              <a:buNone/>
              <a:defRPr/>
            </a:lvl1pPr>
            <a:lvl2pPr marL="0" lvl="1" indent="0" algn="ctr">
              <a:spcBef>
                <a:spcPts val="0"/>
              </a:spcBef>
              <a:spcAft>
                <a:spcPts val="0"/>
              </a:spcAft>
              <a:buClr>
                <a:schemeClr val="dk1"/>
              </a:buClr>
              <a:buSzPts val="1000"/>
              <a:buFont typeface="Corbel"/>
              <a:buNone/>
              <a:defRPr/>
            </a:lvl2pPr>
            <a:lvl3pPr marL="0" lvl="2" indent="0" algn="ctr">
              <a:spcBef>
                <a:spcPts val="0"/>
              </a:spcBef>
              <a:spcAft>
                <a:spcPts val="0"/>
              </a:spcAft>
              <a:buClr>
                <a:schemeClr val="dk1"/>
              </a:buClr>
              <a:buSzPts val="1000"/>
              <a:buFont typeface="Corbel"/>
              <a:buNone/>
              <a:defRPr/>
            </a:lvl3pPr>
            <a:lvl4pPr marL="0" lvl="3" indent="0" algn="ctr">
              <a:spcBef>
                <a:spcPts val="0"/>
              </a:spcBef>
              <a:spcAft>
                <a:spcPts val="0"/>
              </a:spcAft>
              <a:buClr>
                <a:schemeClr val="dk1"/>
              </a:buClr>
              <a:buSzPts val="1000"/>
              <a:buFont typeface="Corbel"/>
              <a:buNone/>
              <a:defRPr/>
            </a:lvl4pPr>
            <a:lvl5pPr marL="0" lvl="4" indent="0" algn="ctr">
              <a:spcBef>
                <a:spcPts val="0"/>
              </a:spcBef>
              <a:spcAft>
                <a:spcPts val="0"/>
              </a:spcAft>
              <a:buClr>
                <a:schemeClr val="dk1"/>
              </a:buClr>
              <a:buSzPts val="1000"/>
              <a:buFont typeface="Corbel"/>
              <a:buNone/>
              <a:defRPr/>
            </a:lvl5pPr>
            <a:lvl6pPr marL="0" lvl="5" indent="0" algn="ctr">
              <a:spcBef>
                <a:spcPts val="0"/>
              </a:spcBef>
              <a:spcAft>
                <a:spcPts val="0"/>
              </a:spcAft>
              <a:buClr>
                <a:schemeClr val="dk1"/>
              </a:buClr>
              <a:buSzPts val="1000"/>
              <a:buFont typeface="Corbel"/>
              <a:buNone/>
              <a:defRPr/>
            </a:lvl6pPr>
            <a:lvl7pPr marL="0" lvl="6" indent="0" algn="ctr">
              <a:spcBef>
                <a:spcPts val="0"/>
              </a:spcBef>
              <a:spcAft>
                <a:spcPts val="0"/>
              </a:spcAft>
              <a:buClr>
                <a:schemeClr val="dk1"/>
              </a:buClr>
              <a:buSzPts val="1000"/>
              <a:buFont typeface="Corbel"/>
              <a:buNone/>
              <a:defRPr/>
            </a:lvl7pPr>
            <a:lvl8pPr marL="0" lvl="7" indent="0" algn="ctr">
              <a:spcBef>
                <a:spcPts val="0"/>
              </a:spcBef>
              <a:spcAft>
                <a:spcPts val="0"/>
              </a:spcAft>
              <a:buClr>
                <a:schemeClr val="dk1"/>
              </a:buClr>
              <a:buSzPts val="1000"/>
              <a:buFont typeface="Corbel"/>
              <a:buNone/>
              <a:defRPr/>
            </a:lvl8pPr>
            <a:lvl9pPr marL="0" lvl="8" indent="0" algn="ctr">
              <a:spcBef>
                <a:spcPts val="0"/>
              </a:spcBef>
              <a:spcAft>
                <a:spcPts val="0"/>
              </a:spcAft>
              <a:buClr>
                <a:schemeClr val="dk1"/>
              </a:buClr>
              <a:buSzPts val="1000"/>
              <a:buFont typeface="Corbel"/>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0"/>
        <p:cNvGrpSpPr/>
        <p:nvPr/>
      </p:nvGrpSpPr>
      <p:grpSpPr>
        <a:xfrm>
          <a:off x="0" y="0"/>
          <a:ext cx="0" cy="0"/>
          <a:chOff x="0" y="0"/>
          <a:chExt cx="0" cy="0"/>
        </a:xfrm>
      </p:grpSpPr>
      <p:sp>
        <p:nvSpPr>
          <p:cNvPr id="41" name="Google Shape;41;p25"/>
          <p:cNvSpPr txBox="1">
            <a:spLocks noGrp="1"/>
          </p:cNvSpPr>
          <p:nvPr>
            <p:ph type="title"/>
          </p:nvPr>
        </p:nvSpPr>
        <p:spPr>
          <a:xfrm>
            <a:off x="982133" y="457201"/>
            <a:ext cx="7704667" cy="1981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5"/>
          <p:cNvSpPr txBox="1">
            <a:spLocks noGrp="1"/>
          </p:cNvSpPr>
          <p:nvPr>
            <p:ph type="body" idx="1"/>
          </p:nvPr>
        </p:nvSpPr>
        <p:spPr>
          <a:xfrm>
            <a:off x="982133" y="2667000"/>
            <a:ext cx="7704667" cy="3332816"/>
          </a:xfrm>
          <a:prstGeom prst="rect">
            <a:avLst/>
          </a:prstGeom>
          <a:noFill/>
          <a:ln>
            <a:noFill/>
          </a:ln>
        </p:spPr>
        <p:txBody>
          <a:bodyPr spcFirstLastPara="1" wrap="square" lIns="91425" tIns="45700" rIns="91425" bIns="45700" anchor="ctr" anchorCtr="0">
            <a:normAutofit/>
          </a:bodyPr>
          <a:lstStyle>
            <a:lvl1pPr marL="457200" lvl="0" indent="-394335" algn="l">
              <a:spcBef>
                <a:spcPts val="360"/>
              </a:spcBef>
              <a:spcAft>
                <a:spcPts val="0"/>
              </a:spcAft>
              <a:buSzPts val="2610"/>
              <a:buChar char="•"/>
              <a:defRPr/>
            </a:lvl1pPr>
            <a:lvl2pPr marL="914400" lvl="1" indent="-394335" algn="l">
              <a:spcBef>
                <a:spcPts val="600"/>
              </a:spcBef>
              <a:spcAft>
                <a:spcPts val="0"/>
              </a:spcAft>
              <a:buSzPts val="2610"/>
              <a:buChar char="•"/>
              <a:defRPr/>
            </a:lvl2pPr>
            <a:lvl3pPr marL="1371600" lvl="2" indent="-394335" algn="l">
              <a:spcBef>
                <a:spcPts val="600"/>
              </a:spcBef>
              <a:spcAft>
                <a:spcPts val="0"/>
              </a:spcAft>
              <a:buSzPts val="2610"/>
              <a:buChar char="•"/>
              <a:defRPr/>
            </a:lvl3pPr>
            <a:lvl4pPr marL="1828800" lvl="3" indent="-394335" algn="l">
              <a:spcBef>
                <a:spcPts val="600"/>
              </a:spcBef>
              <a:spcAft>
                <a:spcPts val="0"/>
              </a:spcAft>
              <a:buSzPts val="2610"/>
              <a:buChar char="•"/>
              <a:defRPr/>
            </a:lvl4pPr>
            <a:lvl5pPr marL="2286000" lvl="4" indent="-394335" algn="l">
              <a:spcBef>
                <a:spcPts val="600"/>
              </a:spcBef>
              <a:spcAft>
                <a:spcPts val="0"/>
              </a:spcAft>
              <a:buSzPts val="2610"/>
              <a:buChar char="•"/>
              <a:defRPr/>
            </a:lvl5pPr>
            <a:lvl6pPr marL="2743200" lvl="5" indent="-394335" algn="l">
              <a:spcBef>
                <a:spcPts val="600"/>
              </a:spcBef>
              <a:spcAft>
                <a:spcPts val="0"/>
              </a:spcAft>
              <a:buSzPts val="2610"/>
              <a:buChar char="•"/>
              <a:defRPr/>
            </a:lvl6pPr>
            <a:lvl7pPr marL="3200400" lvl="6" indent="-394335" algn="l">
              <a:spcBef>
                <a:spcPts val="600"/>
              </a:spcBef>
              <a:spcAft>
                <a:spcPts val="0"/>
              </a:spcAft>
              <a:buSzPts val="2610"/>
              <a:buChar char="•"/>
              <a:defRPr/>
            </a:lvl7pPr>
            <a:lvl8pPr marL="3657600" lvl="7" indent="-394334" algn="l">
              <a:spcBef>
                <a:spcPts val="600"/>
              </a:spcBef>
              <a:spcAft>
                <a:spcPts val="0"/>
              </a:spcAft>
              <a:buSzPts val="2610"/>
              <a:buChar char="•"/>
              <a:defRPr/>
            </a:lvl8pPr>
            <a:lvl9pPr marL="4114800" lvl="8" indent="-394334" algn="l">
              <a:spcBef>
                <a:spcPts val="600"/>
              </a:spcBef>
              <a:spcAft>
                <a:spcPts val="600"/>
              </a:spcAft>
              <a:buSzPts val="2610"/>
              <a:buChar char="•"/>
              <a:defRPr/>
            </a:lvl9pPr>
          </a:lstStyle>
          <a:p>
            <a:endParaRPr/>
          </a:p>
        </p:txBody>
      </p:sp>
      <p:sp>
        <p:nvSpPr>
          <p:cNvPr id="43" name="Google Shape;43;p25"/>
          <p:cNvSpPr txBox="1">
            <a:spLocks noGrp="1"/>
          </p:cNvSpPr>
          <p:nvPr>
            <p:ph type="dt" idx="10"/>
          </p:nvPr>
        </p:nvSpPr>
        <p:spPr>
          <a:xfrm>
            <a:off x="7344329" y="6108173"/>
            <a:ext cx="85747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5"/>
          <p:cNvSpPr txBox="1">
            <a:spLocks noGrp="1"/>
          </p:cNvSpPr>
          <p:nvPr>
            <p:ph type="ftr" idx="11"/>
          </p:nvPr>
        </p:nvSpPr>
        <p:spPr>
          <a:xfrm>
            <a:off x="1972647" y="6108173"/>
            <a:ext cx="5314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5"/>
          <p:cNvSpPr txBox="1">
            <a:spLocks noGrp="1"/>
          </p:cNvSpPr>
          <p:nvPr>
            <p:ph type="sldNum" idx="12"/>
          </p:nvPr>
        </p:nvSpPr>
        <p:spPr>
          <a:xfrm>
            <a:off x="8258967" y="6108173"/>
            <a:ext cx="427833"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chemeClr val="dk1"/>
              </a:buClr>
              <a:buSzPts val="1000"/>
              <a:buFont typeface="Corbel"/>
              <a:buNone/>
              <a:defRPr/>
            </a:lvl1pPr>
            <a:lvl2pPr marL="0" lvl="1" indent="0" algn="ctr">
              <a:spcBef>
                <a:spcPts val="0"/>
              </a:spcBef>
              <a:spcAft>
                <a:spcPts val="0"/>
              </a:spcAft>
              <a:buClr>
                <a:schemeClr val="dk1"/>
              </a:buClr>
              <a:buSzPts val="1000"/>
              <a:buFont typeface="Corbel"/>
              <a:buNone/>
              <a:defRPr/>
            </a:lvl2pPr>
            <a:lvl3pPr marL="0" lvl="2" indent="0" algn="ctr">
              <a:spcBef>
                <a:spcPts val="0"/>
              </a:spcBef>
              <a:spcAft>
                <a:spcPts val="0"/>
              </a:spcAft>
              <a:buClr>
                <a:schemeClr val="dk1"/>
              </a:buClr>
              <a:buSzPts val="1000"/>
              <a:buFont typeface="Corbel"/>
              <a:buNone/>
              <a:defRPr/>
            </a:lvl3pPr>
            <a:lvl4pPr marL="0" lvl="3" indent="0" algn="ctr">
              <a:spcBef>
                <a:spcPts val="0"/>
              </a:spcBef>
              <a:spcAft>
                <a:spcPts val="0"/>
              </a:spcAft>
              <a:buClr>
                <a:schemeClr val="dk1"/>
              </a:buClr>
              <a:buSzPts val="1000"/>
              <a:buFont typeface="Corbel"/>
              <a:buNone/>
              <a:defRPr/>
            </a:lvl4pPr>
            <a:lvl5pPr marL="0" lvl="4" indent="0" algn="ctr">
              <a:spcBef>
                <a:spcPts val="0"/>
              </a:spcBef>
              <a:spcAft>
                <a:spcPts val="0"/>
              </a:spcAft>
              <a:buClr>
                <a:schemeClr val="dk1"/>
              </a:buClr>
              <a:buSzPts val="1000"/>
              <a:buFont typeface="Corbel"/>
              <a:buNone/>
              <a:defRPr/>
            </a:lvl5pPr>
            <a:lvl6pPr marL="0" lvl="5" indent="0" algn="ctr">
              <a:spcBef>
                <a:spcPts val="0"/>
              </a:spcBef>
              <a:spcAft>
                <a:spcPts val="0"/>
              </a:spcAft>
              <a:buClr>
                <a:schemeClr val="dk1"/>
              </a:buClr>
              <a:buSzPts val="1000"/>
              <a:buFont typeface="Corbel"/>
              <a:buNone/>
              <a:defRPr/>
            </a:lvl6pPr>
            <a:lvl7pPr marL="0" lvl="6" indent="0" algn="ctr">
              <a:spcBef>
                <a:spcPts val="0"/>
              </a:spcBef>
              <a:spcAft>
                <a:spcPts val="0"/>
              </a:spcAft>
              <a:buClr>
                <a:schemeClr val="dk1"/>
              </a:buClr>
              <a:buSzPts val="1000"/>
              <a:buFont typeface="Corbel"/>
              <a:buNone/>
              <a:defRPr/>
            </a:lvl7pPr>
            <a:lvl8pPr marL="0" lvl="7" indent="0" algn="ctr">
              <a:spcBef>
                <a:spcPts val="0"/>
              </a:spcBef>
              <a:spcAft>
                <a:spcPts val="0"/>
              </a:spcAft>
              <a:buClr>
                <a:schemeClr val="dk1"/>
              </a:buClr>
              <a:buSzPts val="1000"/>
              <a:buFont typeface="Corbel"/>
              <a:buNone/>
              <a:defRPr/>
            </a:lvl8pPr>
            <a:lvl9pPr marL="0" lvl="8" indent="0" algn="ctr">
              <a:spcBef>
                <a:spcPts val="0"/>
              </a:spcBef>
              <a:spcAft>
                <a:spcPts val="0"/>
              </a:spcAft>
              <a:buClr>
                <a:schemeClr val="dk1"/>
              </a:buClr>
              <a:buSzPts val="1000"/>
              <a:buFont typeface="Corbel"/>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6"/>
        <p:cNvGrpSpPr/>
        <p:nvPr/>
      </p:nvGrpSpPr>
      <p:grpSpPr>
        <a:xfrm>
          <a:off x="0" y="0"/>
          <a:ext cx="0" cy="0"/>
          <a:chOff x="0" y="0"/>
          <a:chExt cx="0" cy="0"/>
        </a:xfrm>
      </p:grpSpPr>
      <p:sp>
        <p:nvSpPr>
          <p:cNvPr id="47" name="Google Shape;47;p26"/>
          <p:cNvSpPr txBox="1">
            <a:spLocks noGrp="1"/>
          </p:cNvSpPr>
          <p:nvPr>
            <p:ph type="title"/>
          </p:nvPr>
        </p:nvSpPr>
        <p:spPr>
          <a:xfrm>
            <a:off x="1986995" y="2666998"/>
            <a:ext cx="6699805" cy="2360071"/>
          </a:xfrm>
          <a:prstGeom prst="rect">
            <a:avLst/>
          </a:prstGeom>
          <a:noFill/>
          <a:ln>
            <a:noFill/>
          </a:ln>
        </p:spPr>
        <p:txBody>
          <a:bodyPr spcFirstLastPara="1" wrap="square" lIns="91425" tIns="45700" rIns="91425" bIns="45700" anchor="b" anchorCtr="0">
            <a:normAutofit/>
          </a:bodyPr>
          <a:lstStyle>
            <a:lvl1pPr lvl="0" algn="r">
              <a:spcBef>
                <a:spcPts val="0"/>
              </a:spcBef>
              <a:spcAft>
                <a:spcPts val="0"/>
              </a:spcAft>
              <a:buClr>
                <a:schemeClr val="dk1"/>
              </a:buClr>
              <a:buSzPts val="4000"/>
              <a:buFont typeface="Corbel"/>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6"/>
          <p:cNvSpPr txBox="1">
            <a:spLocks noGrp="1"/>
          </p:cNvSpPr>
          <p:nvPr>
            <p:ph type="body" idx="1"/>
          </p:nvPr>
        </p:nvSpPr>
        <p:spPr>
          <a:xfrm>
            <a:off x="1986998" y="5027070"/>
            <a:ext cx="6699802" cy="860400"/>
          </a:xfrm>
          <a:prstGeom prst="rect">
            <a:avLst/>
          </a:prstGeom>
          <a:noFill/>
          <a:ln>
            <a:noFill/>
          </a:ln>
        </p:spPr>
        <p:txBody>
          <a:bodyPr spcFirstLastPara="1" wrap="square" lIns="91425" tIns="45700" rIns="91425" bIns="45700" anchor="t" anchorCtr="0">
            <a:normAutofit/>
          </a:bodyPr>
          <a:lstStyle>
            <a:lvl1pPr marL="457200" lvl="0" indent="-228600" algn="r">
              <a:spcBef>
                <a:spcPts val="400"/>
              </a:spcBef>
              <a:spcAft>
                <a:spcPts val="0"/>
              </a:spcAft>
              <a:buSzPts val="2900"/>
              <a:buNone/>
              <a:defRPr sz="2000">
                <a:solidFill>
                  <a:schemeClr val="dk1"/>
                </a:solidFill>
              </a:defRPr>
            </a:lvl1pPr>
            <a:lvl2pPr marL="914400" lvl="1" indent="-228600" algn="l">
              <a:spcBef>
                <a:spcPts val="600"/>
              </a:spcBef>
              <a:spcAft>
                <a:spcPts val="0"/>
              </a:spcAft>
              <a:buSzPts val="2610"/>
              <a:buNone/>
              <a:defRPr sz="1800">
                <a:solidFill>
                  <a:srgbClr val="888888"/>
                </a:solidFill>
              </a:defRPr>
            </a:lvl2pPr>
            <a:lvl3pPr marL="1371600" lvl="2" indent="-228600" algn="l">
              <a:spcBef>
                <a:spcPts val="600"/>
              </a:spcBef>
              <a:spcAft>
                <a:spcPts val="0"/>
              </a:spcAft>
              <a:buSzPts val="2320"/>
              <a:buNone/>
              <a:defRPr sz="1600">
                <a:solidFill>
                  <a:srgbClr val="888888"/>
                </a:solidFill>
              </a:defRPr>
            </a:lvl3pPr>
            <a:lvl4pPr marL="1828800" lvl="3" indent="-228600" algn="l">
              <a:spcBef>
                <a:spcPts val="600"/>
              </a:spcBef>
              <a:spcAft>
                <a:spcPts val="0"/>
              </a:spcAft>
              <a:buSzPts val="2030"/>
              <a:buNone/>
              <a:defRPr sz="1400">
                <a:solidFill>
                  <a:srgbClr val="888888"/>
                </a:solidFill>
              </a:defRPr>
            </a:lvl4pPr>
            <a:lvl5pPr marL="2286000" lvl="4" indent="-228600" algn="l">
              <a:spcBef>
                <a:spcPts val="600"/>
              </a:spcBef>
              <a:spcAft>
                <a:spcPts val="0"/>
              </a:spcAft>
              <a:buSzPts val="2030"/>
              <a:buNone/>
              <a:defRPr sz="1400">
                <a:solidFill>
                  <a:srgbClr val="888888"/>
                </a:solidFill>
              </a:defRPr>
            </a:lvl5pPr>
            <a:lvl6pPr marL="2743200" lvl="5" indent="-228600" algn="l">
              <a:spcBef>
                <a:spcPts val="600"/>
              </a:spcBef>
              <a:spcAft>
                <a:spcPts val="0"/>
              </a:spcAft>
              <a:buSzPts val="2030"/>
              <a:buNone/>
              <a:defRPr sz="1400">
                <a:solidFill>
                  <a:srgbClr val="888888"/>
                </a:solidFill>
              </a:defRPr>
            </a:lvl6pPr>
            <a:lvl7pPr marL="3200400" lvl="6" indent="-228600" algn="l">
              <a:spcBef>
                <a:spcPts val="600"/>
              </a:spcBef>
              <a:spcAft>
                <a:spcPts val="0"/>
              </a:spcAft>
              <a:buSzPts val="2030"/>
              <a:buNone/>
              <a:defRPr sz="1400">
                <a:solidFill>
                  <a:srgbClr val="888888"/>
                </a:solidFill>
              </a:defRPr>
            </a:lvl7pPr>
            <a:lvl8pPr marL="3657600" lvl="7" indent="-228600" algn="l">
              <a:spcBef>
                <a:spcPts val="600"/>
              </a:spcBef>
              <a:spcAft>
                <a:spcPts val="0"/>
              </a:spcAft>
              <a:buSzPts val="2030"/>
              <a:buNone/>
              <a:defRPr sz="1400">
                <a:solidFill>
                  <a:srgbClr val="888888"/>
                </a:solidFill>
              </a:defRPr>
            </a:lvl8pPr>
            <a:lvl9pPr marL="4114800" lvl="8" indent="-228600" algn="l">
              <a:spcBef>
                <a:spcPts val="600"/>
              </a:spcBef>
              <a:spcAft>
                <a:spcPts val="600"/>
              </a:spcAft>
              <a:buSzPts val="2030"/>
              <a:buNone/>
              <a:defRPr sz="1400">
                <a:solidFill>
                  <a:srgbClr val="888888"/>
                </a:solidFill>
              </a:defRPr>
            </a:lvl9pPr>
          </a:lstStyle>
          <a:p>
            <a:endParaRPr/>
          </a:p>
        </p:txBody>
      </p:sp>
      <p:sp>
        <p:nvSpPr>
          <p:cNvPr id="49" name="Google Shape;49;p26"/>
          <p:cNvSpPr txBox="1">
            <a:spLocks noGrp="1"/>
          </p:cNvSpPr>
          <p:nvPr>
            <p:ph type="dt" idx="10"/>
          </p:nvPr>
        </p:nvSpPr>
        <p:spPr>
          <a:xfrm>
            <a:off x="7358679" y="6116070"/>
            <a:ext cx="85747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26"/>
          <p:cNvSpPr txBox="1">
            <a:spLocks noGrp="1"/>
          </p:cNvSpPr>
          <p:nvPr>
            <p:ph type="ftr" idx="11"/>
          </p:nvPr>
        </p:nvSpPr>
        <p:spPr>
          <a:xfrm>
            <a:off x="1986997" y="6116070"/>
            <a:ext cx="5314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6"/>
          <p:cNvSpPr txBox="1">
            <a:spLocks noGrp="1"/>
          </p:cNvSpPr>
          <p:nvPr>
            <p:ph type="sldNum" idx="12"/>
          </p:nvPr>
        </p:nvSpPr>
        <p:spPr>
          <a:xfrm>
            <a:off x="8273317" y="6116070"/>
            <a:ext cx="413483"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chemeClr val="dk1"/>
              </a:buClr>
              <a:buSzPts val="1000"/>
              <a:buFont typeface="Corbel"/>
              <a:buNone/>
              <a:defRPr/>
            </a:lvl1pPr>
            <a:lvl2pPr marL="0" lvl="1" indent="0" algn="ctr">
              <a:spcBef>
                <a:spcPts val="0"/>
              </a:spcBef>
              <a:spcAft>
                <a:spcPts val="0"/>
              </a:spcAft>
              <a:buClr>
                <a:schemeClr val="dk1"/>
              </a:buClr>
              <a:buSzPts val="1000"/>
              <a:buFont typeface="Corbel"/>
              <a:buNone/>
              <a:defRPr/>
            </a:lvl2pPr>
            <a:lvl3pPr marL="0" lvl="2" indent="0" algn="ctr">
              <a:spcBef>
                <a:spcPts val="0"/>
              </a:spcBef>
              <a:spcAft>
                <a:spcPts val="0"/>
              </a:spcAft>
              <a:buClr>
                <a:schemeClr val="dk1"/>
              </a:buClr>
              <a:buSzPts val="1000"/>
              <a:buFont typeface="Corbel"/>
              <a:buNone/>
              <a:defRPr/>
            </a:lvl3pPr>
            <a:lvl4pPr marL="0" lvl="3" indent="0" algn="ctr">
              <a:spcBef>
                <a:spcPts val="0"/>
              </a:spcBef>
              <a:spcAft>
                <a:spcPts val="0"/>
              </a:spcAft>
              <a:buClr>
                <a:schemeClr val="dk1"/>
              </a:buClr>
              <a:buSzPts val="1000"/>
              <a:buFont typeface="Corbel"/>
              <a:buNone/>
              <a:defRPr/>
            </a:lvl4pPr>
            <a:lvl5pPr marL="0" lvl="4" indent="0" algn="ctr">
              <a:spcBef>
                <a:spcPts val="0"/>
              </a:spcBef>
              <a:spcAft>
                <a:spcPts val="0"/>
              </a:spcAft>
              <a:buClr>
                <a:schemeClr val="dk1"/>
              </a:buClr>
              <a:buSzPts val="1000"/>
              <a:buFont typeface="Corbel"/>
              <a:buNone/>
              <a:defRPr/>
            </a:lvl5pPr>
            <a:lvl6pPr marL="0" lvl="5" indent="0" algn="ctr">
              <a:spcBef>
                <a:spcPts val="0"/>
              </a:spcBef>
              <a:spcAft>
                <a:spcPts val="0"/>
              </a:spcAft>
              <a:buClr>
                <a:schemeClr val="dk1"/>
              </a:buClr>
              <a:buSzPts val="1000"/>
              <a:buFont typeface="Corbel"/>
              <a:buNone/>
              <a:defRPr/>
            </a:lvl6pPr>
            <a:lvl7pPr marL="0" lvl="6" indent="0" algn="ctr">
              <a:spcBef>
                <a:spcPts val="0"/>
              </a:spcBef>
              <a:spcAft>
                <a:spcPts val="0"/>
              </a:spcAft>
              <a:buClr>
                <a:schemeClr val="dk1"/>
              </a:buClr>
              <a:buSzPts val="1000"/>
              <a:buFont typeface="Corbel"/>
              <a:buNone/>
              <a:defRPr/>
            </a:lvl7pPr>
            <a:lvl8pPr marL="0" lvl="7" indent="0" algn="ctr">
              <a:spcBef>
                <a:spcPts val="0"/>
              </a:spcBef>
              <a:spcAft>
                <a:spcPts val="0"/>
              </a:spcAft>
              <a:buClr>
                <a:schemeClr val="dk1"/>
              </a:buClr>
              <a:buSzPts val="1000"/>
              <a:buFont typeface="Corbel"/>
              <a:buNone/>
              <a:defRPr/>
            </a:lvl8pPr>
            <a:lvl9pPr marL="0" lvl="8" indent="0" algn="ctr">
              <a:spcBef>
                <a:spcPts val="0"/>
              </a:spcBef>
              <a:spcAft>
                <a:spcPts val="0"/>
              </a:spcAft>
              <a:buClr>
                <a:schemeClr val="dk1"/>
              </a:buClr>
              <a:buSzPts val="1000"/>
              <a:buFont typeface="Corbel"/>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2"/>
        <p:cNvGrpSpPr/>
        <p:nvPr/>
      </p:nvGrpSpPr>
      <p:grpSpPr>
        <a:xfrm>
          <a:off x="0" y="0"/>
          <a:ext cx="0" cy="0"/>
          <a:chOff x="0" y="0"/>
          <a:chExt cx="0" cy="0"/>
        </a:xfrm>
      </p:grpSpPr>
      <p:sp>
        <p:nvSpPr>
          <p:cNvPr id="53" name="Google Shape;53;p27"/>
          <p:cNvSpPr txBox="1">
            <a:spLocks noGrp="1"/>
          </p:cNvSpPr>
          <p:nvPr>
            <p:ph type="title"/>
          </p:nvPr>
        </p:nvSpPr>
        <p:spPr>
          <a:xfrm>
            <a:off x="982133" y="457201"/>
            <a:ext cx="7704667" cy="1981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000"/>
              <a:buFont typeface="Corbe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7"/>
          <p:cNvSpPr txBox="1">
            <a:spLocks noGrp="1"/>
          </p:cNvSpPr>
          <p:nvPr>
            <p:ph type="body" idx="1"/>
          </p:nvPr>
        </p:nvSpPr>
        <p:spPr>
          <a:xfrm>
            <a:off x="1329481" y="2658533"/>
            <a:ext cx="3456291" cy="576262"/>
          </a:xfrm>
          <a:prstGeom prst="rect">
            <a:avLst/>
          </a:prstGeom>
          <a:noFill/>
          <a:ln>
            <a:noFill/>
          </a:ln>
        </p:spPr>
        <p:txBody>
          <a:bodyPr spcFirstLastPara="1" wrap="square" lIns="91425" tIns="45700" rIns="91425" bIns="45700" anchor="b" anchorCtr="0">
            <a:noAutofit/>
          </a:bodyPr>
          <a:lstStyle>
            <a:lvl1pPr marL="457200" lvl="0" indent="-228600" algn="l">
              <a:spcBef>
                <a:spcPts val="560"/>
              </a:spcBef>
              <a:spcAft>
                <a:spcPts val="0"/>
              </a:spcAft>
              <a:buSzPts val="4060"/>
              <a:buNone/>
              <a:defRPr sz="2800" b="0">
                <a:solidFill>
                  <a:srgbClr val="1186C3"/>
                </a:solidFill>
              </a:defRPr>
            </a:lvl1pPr>
            <a:lvl2pPr marL="914400" lvl="1" indent="-228600" algn="l">
              <a:spcBef>
                <a:spcPts val="600"/>
              </a:spcBef>
              <a:spcAft>
                <a:spcPts val="0"/>
              </a:spcAft>
              <a:buSzPts val="2900"/>
              <a:buNone/>
              <a:defRPr sz="2000" b="1"/>
            </a:lvl2pPr>
            <a:lvl3pPr marL="1371600" lvl="2" indent="-228600" algn="l">
              <a:spcBef>
                <a:spcPts val="600"/>
              </a:spcBef>
              <a:spcAft>
                <a:spcPts val="0"/>
              </a:spcAft>
              <a:buSzPts val="2610"/>
              <a:buNone/>
              <a:defRPr sz="1800" b="1"/>
            </a:lvl3pPr>
            <a:lvl4pPr marL="1828800" lvl="3" indent="-228600" algn="l">
              <a:spcBef>
                <a:spcPts val="600"/>
              </a:spcBef>
              <a:spcAft>
                <a:spcPts val="0"/>
              </a:spcAft>
              <a:buSzPts val="2320"/>
              <a:buNone/>
              <a:defRPr sz="1600" b="1"/>
            </a:lvl4pPr>
            <a:lvl5pPr marL="2286000" lvl="4" indent="-228600" algn="l">
              <a:spcBef>
                <a:spcPts val="600"/>
              </a:spcBef>
              <a:spcAft>
                <a:spcPts val="0"/>
              </a:spcAft>
              <a:buSzPts val="2320"/>
              <a:buNone/>
              <a:defRPr sz="1600" b="1"/>
            </a:lvl5pPr>
            <a:lvl6pPr marL="2743200" lvl="5" indent="-228600" algn="l">
              <a:spcBef>
                <a:spcPts val="600"/>
              </a:spcBef>
              <a:spcAft>
                <a:spcPts val="0"/>
              </a:spcAft>
              <a:buSzPts val="2320"/>
              <a:buNone/>
              <a:defRPr sz="1600" b="1"/>
            </a:lvl6pPr>
            <a:lvl7pPr marL="3200400" lvl="6" indent="-228600" algn="l">
              <a:spcBef>
                <a:spcPts val="600"/>
              </a:spcBef>
              <a:spcAft>
                <a:spcPts val="0"/>
              </a:spcAft>
              <a:buSzPts val="2320"/>
              <a:buNone/>
              <a:defRPr sz="1600" b="1"/>
            </a:lvl7pPr>
            <a:lvl8pPr marL="3657600" lvl="7" indent="-228600" algn="l">
              <a:spcBef>
                <a:spcPts val="600"/>
              </a:spcBef>
              <a:spcAft>
                <a:spcPts val="0"/>
              </a:spcAft>
              <a:buSzPts val="2320"/>
              <a:buNone/>
              <a:defRPr sz="1600" b="1"/>
            </a:lvl8pPr>
            <a:lvl9pPr marL="4114800" lvl="8" indent="-228600" algn="l">
              <a:spcBef>
                <a:spcPts val="600"/>
              </a:spcBef>
              <a:spcAft>
                <a:spcPts val="600"/>
              </a:spcAft>
              <a:buSzPts val="2320"/>
              <a:buNone/>
              <a:defRPr sz="1600" b="1"/>
            </a:lvl9pPr>
          </a:lstStyle>
          <a:p>
            <a:endParaRPr/>
          </a:p>
        </p:txBody>
      </p:sp>
      <p:sp>
        <p:nvSpPr>
          <p:cNvPr id="55" name="Google Shape;55;p27"/>
          <p:cNvSpPr txBox="1">
            <a:spLocks noGrp="1"/>
          </p:cNvSpPr>
          <p:nvPr>
            <p:ph type="body" idx="2"/>
          </p:nvPr>
        </p:nvSpPr>
        <p:spPr>
          <a:xfrm>
            <a:off x="1113523" y="3335336"/>
            <a:ext cx="3672248" cy="2665259"/>
          </a:xfrm>
          <a:prstGeom prst="rect">
            <a:avLst/>
          </a:prstGeom>
          <a:noFill/>
          <a:ln>
            <a:noFill/>
          </a:ln>
        </p:spPr>
        <p:txBody>
          <a:bodyPr spcFirstLastPara="1" wrap="square" lIns="91425" tIns="45700" rIns="91425" bIns="45700" anchor="t" anchorCtr="0">
            <a:normAutofit/>
          </a:bodyPr>
          <a:lstStyle>
            <a:lvl1pPr marL="457200" lvl="0" indent="-394335" algn="l">
              <a:spcBef>
                <a:spcPts val="360"/>
              </a:spcBef>
              <a:spcAft>
                <a:spcPts val="0"/>
              </a:spcAft>
              <a:buSzPts val="2610"/>
              <a:buChar char="•"/>
              <a:defRPr sz="1800"/>
            </a:lvl1pPr>
            <a:lvl2pPr marL="914400" lvl="1" indent="-375919" algn="l">
              <a:spcBef>
                <a:spcPts val="600"/>
              </a:spcBef>
              <a:spcAft>
                <a:spcPts val="0"/>
              </a:spcAft>
              <a:buSzPts val="2320"/>
              <a:buChar char="•"/>
              <a:defRPr sz="1600"/>
            </a:lvl2pPr>
            <a:lvl3pPr marL="1371600" lvl="2" indent="-357505" algn="l">
              <a:spcBef>
                <a:spcPts val="600"/>
              </a:spcBef>
              <a:spcAft>
                <a:spcPts val="0"/>
              </a:spcAft>
              <a:buSzPts val="2030"/>
              <a:buChar char="•"/>
              <a:defRPr sz="1400"/>
            </a:lvl3pPr>
            <a:lvl4pPr marL="1828800" lvl="3" indent="-339089" algn="l">
              <a:spcBef>
                <a:spcPts val="600"/>
              </a:spcBef>
              <a:spcAft>
                <a:spcPts val="0"/>
              </a:spcAft>
              <a:buSzPts val="1740"/>
              <a:buChar char="•"/>
              <a:defRPr sz="1200"/>
            </a:lvl4pPr>
            <a:lvl5pPr marL="2286000" lvl="4" indent="-339089" algn="l">
              <a:spcBef>
                <a:spcPts val="600"/>
              </a:spcBef>
              <a:spcAft>
                <a:spcPts val="0"/>
              </a:spcAft>
              <a:buSzPts val="1740"/>
              <a:buChar char="•"/>
              <a:defRPr sz="1200"/>
            </a:lvl5pPr>
            <a:lvl6pPr marL="2743200" lvl="5" indent="-339089" algn="l">
              <a:spcBef>
                <a:spcPts val="600"/>
              </a:spcBef>
              <a:spcAft>
                <a:spcPts val="0"/>
              </a:spcAft>
              <a:buSzPts val="1740"/>
              <a:buChar char="•"/>
              <a:defRPr sz="1200"/>
            </a:lvl6pPr>
            <a:lvl7pPr marL="3200400" lvl="6" indent="-339089" algn="l">
              <a:spcBef>
                <a:spcPts val="600"/>
              </a:spcBef>
              <a:spcAft>
                <a:spcPts val="0"/>
              </a:spcAft>
              <a:buSzPts val="1740"/>
              <a:buChar char="•"/>
              <a:defRPr sz="1200"/>
            </a:lvl7pPr>
            <a:lvl8pPr marL="3657600" lvl="7" indent="-339090" algn="l">
              <a:spcBef>
                <a:spcPts val="600"/>
              </a:spcBef>
              <a:spcAft>
                <a:spcPts val="0"/>
              </a:spcAft>
              <a:buSzPts val="1740"/>
              <a:buChar char="•"/>
              <a:defRPr sz="1200"/>
            </a:lvl8pPr>
            <a:lvl9pPr marL="4114800" lvl="8" indent="-339090" algn="l">
              <a:spcBef>
                <a:spcPts val="600"/>
              </a:spcBef>
              <a:spcAft>
                <a:spcPts val="600"/>
              </a:spcAft>
              <a:buSzPts val="1740"/>
              <a:buChar char="•"/>
              <a:defRPr sz="1200"/>
            </a:lvl9pPr>
          </a:lstStyle>
          <a:p>
            <a:endParaRPr/>
          </a:p>
        </p:txBody>
      </p:sp>
      <p:sp>
        <p:nvSpPr>
          <p:cNvPr id="56" name="Google Shape;56;p27"/>
          <p:cNvSpPr txBox="1">
            <a:spLocks noGrp="1"/>
          </p:cNvSpPr>
          <p:nvPr>
            <p:ph type="body" idx="3"/>
          </p:nvPr>
        </p:nvSpPr>
        <p:spPr>
          <a:xfrm>
            <a:off x="5161710" y="2667000"/>
            <a:ext cx="3467806" cy="576262"/>
          </a:xfrm>
          <a:prstGeom prst="rect">
            <a:avLst/>
          </a:prstGeom>
          <a:noFill/>
          <a:ln>
            <a:noFill/>
          </a:ln>
        </p:spPr>
        <p:txBody>
          <a:bodyPr spcFirstLastPara="1" wrap="square" lIns="91425" tIns="45700" rIns="91425" bIns="45700" anchor="b" anchorCtr="0">
            <a:noAutofit/>
          </a:bodyPr>
          <a:lstStyle>
            <a:lvl1pPr marL="457200" lvl="0" indent="-228600" algn="l">
              <a:spcBef>
                <a:spcPts val="560"/>
              </a:spcBef>
              <a:spcAft>
                <a:spcPts val="0"/>
              </a:spcAft>
              <a:buSzPts val="4060"/>
              <a:buNone/>
              <a:defRPr sz="2800" b="0">
                <a:solidFill>
                  <a:srgbClr val="1186C3"/>
                </a:solidFill>
              </a:defRPr>
            </a:lvl1pPr>
            <a:lvl2pPr marL="914400" lvl="1" indent="-228600" algn="l">
              <a:spcBef>
                <a:spcPts val="600"/>
              </a:spcBef>
              <a:spcAft>
                <a:spcPts val="0"/>
              </a:spcAft>
              <a:buSzPts val="2900"/>
              <a:buNone/>
              <a:defRPr sz="2000" b="1"/>
            </a:lvl2pPr>
            <a:lvl3pPr marL="1371600" lvl="2" indent="-228600" algn="l">
              <a:spcBef>
                <a:spcPts val="600"/>
              </a:spcBef>
              <a:spcAft>
                <a:spcPts val="0"/>
              </a:spcAft>
              <a:buSzPts val="2610"/>
              <a:buNone/>
              <a:defRPr sz="1800" b="1"/>
            </a:lvl3pPr>
            <a:lvl4pPr marL="1828800" lvl="3" indent="-228600" algn="l">
              <a:spcBef>
                <a:spcPts val="600"/>
              </a:spcBef>
              <a:spcAft>
                <a:spcPts val="0"/>
              </a:spcAft>
              <a:buSzPts val="2320"/>
              <a:buNone/>
              <a:defRPr sz="1600" b="1"/>
            </a:lvl4pPr>
            <a:lvl5pPr marL="2286000" lvl="4" indent="-228600" algn="l">
              <a:spcBef>
                <a:spcPts val="600"/>
              </a:spcBef>
              <a:spcAft>
                <a:spcPts val="0"/>
              </a:spcAft>
              <a:buSzPts val="2320"/>
              <a:buNone/>
              <a:defRPr sz="1600" b="1"/>
            </a:lvl5pPr>
            <a:lvl6pPr marL="2743200" lvl="5" indent="-228600" algn="l">
              <a:spcBef>
                <a:spcPts val="600"/>
              </a:spcBef>
              <a:spcAft>
                <a:spcPts val="0"/>
              </a:spcAft>
              <a:buSzPts val="2320"/>
              <a:buNone/>
              <a:defRPr sz="1600" b="1"/>
            </a:lvl6pPr>
            <a:lvl7pPr marL="3200400" lvl="6" indent="-228600" algn="l">
              <a:spcBef>
                <a:spcPts val="600"/>
              </a:spcBef>
              <a:spcAft>
                <a:spcPts val="0"/>
              </a:spcAft>
              <a:buSzPts val="2320"/>
              <a:buNone/>
              <a:defRPr sz="1600" b="1"/>
            </a:lvl7pPr>
            <a:lvl8pPr marL="3657600" lvl="7" indent="-228600" algn="l">
              <a:spcBef>
                <a:spcPts val="600"/>
              </a:spcBef>
              <a:spcAft>
                <a:spcPts val="0"/>
              </a:spcAft>
              <a:buSzPts val="2320"/>
              <a:buNone/>
              <a:defRPr sz="1600" b="1"/>
            </a:lvl8pPr>
            <a:lvl9pPr marL="4114800" lvl="8" indent="-228600" algn="l">
              <a:spcBef>
                <a:spcPts val="600"/>
              </a:spcBef>
              <a:spcAft>
                <a:spcPts val="600"/>
              </a:spcAft>
              <a:buSzPts val="2320"/>
              <a:buNone/>
              <a:defRPr sz="1600" b="1"/>
            </a:lvl9pPr>
          </a:lstStyle>
          <a:p>
            <a:endParaRPr/>
          </a:p>
        </p:txBody>
      </p:sp>
      <p:sp>
        <p:nvSpPr>
          <p:cNvPr id="57" name="Google Shape;57;p27"/>
          <p:cNvSpPr txBox="1">
            <a:spLocks noGrp="1"/>
          </p:cNvSpPr>
          <p:nvPr>
            <p:ph type="body" idx="4"/>
          </p:nvPr>
        </p:nvSpPr>
        <p:spPr>
          <a:xfrm>
            <a:off x="4957266" y="3335336"/>
            <a:ext cx="3672248" cy="2665259"/>
          </a:xfrm>
          <a:prstGeom prst="rect">
            <a:avLst/>
          </a:prstGeom>
          <a:noFill/>
          <a:ln>
            <a:noFill/>
          </a:ln>
        </p:spPr>
        <p:txBody>
          <a:bodyPr spcFirstLastPara="1" wrap="square" lIns="91425" tIns="45700" rIns="91425" bIns="45700" anchor="t" anchorCtr="0">
            <a:normAutofit/>
          </a:bodyPr>
          <a:lstStyle>
            <a:lvl1pPr marL="457200" lvl="0" indent="-394335" algn="l">
              <a:spcBef>
                <a:spcPts val="360"/>
              </a:spcBef>
              <a:spcAft>
                <a:spcPts val="0"/>
              </a:spcAft>
              <a:buSzPts val="2610"/>
              <a:buChar char="•"/>
              <a:defRPr sz="1800"/>
            </a:lvl1pPr>
            <a:lvl2pPr marL="914400" lvl="1" indent="-375919" algn="l">
              <a:spcBef>
                <a:spcPts val="600"/>
              </a:spcBef>
              <a:spcAft>
                <a:spcPts val="0"/>
              </a:spcAft>
              <a:buSzPts val="2320"/>
              <a:buChar char="•"/>
              <a:defRPr sz="1600"/>
            </a:lvl2pPr>
            <a:lvl3pPr marL="1371600" lvl="2" indent="-357505" algn="l">
              <a:spcBef>
                <a:spcPts val="600"/>
              </a:spcBef>
              <a:spcAft>
                <a:spcPts val="0"/>
              </a:spcAft>
              <a:buSzPts val="2030"/>
              <a:buChar char="•"/>
              <a:defRPr sz="1400"/>
            </a:lvl3pPr>
            <a:lvl4pPr marL="1828800" lvl="3" indent="-339089" algn="l">
              <a:spcBef>
                <a:spcPts val="600"/>
              </a:spcBef>
              <a:spcAft>
                <a:spcPts val="0"/>
              </a:spcAft>
              <a:buSzPts val="1740"/>
              <a:buChar char="•"/>
              <a:defRPr sz="1200"/>
            </a:lvl4pPr>
            <a:lvl5pPr marL="2286000" lvl="4" indent="-339089" algn="l">
              <a:spcBef>
                <a:spcPts val="600"/>
              </a:spcBef>
              <a:spcAft>
                <a:spcPts val="0"/>
              </a:spcAft>
              <a:buSzPts val="1740"/>
              <a:buChar char="•"/>
              <a:defRPr sz="1200"/>
            </a:lvl5pPr>
            <a:lvl6pPr marL="2743200" lvl="5" indent="-339089" algn="l">
              <a:spcBef>
                <a:spcPts val="600"/>
              </a:spcBef>
              <a:spcAft>
                <a:spcPts val="0"/>
              </a:spcAft>
              <a:buSzPts val="1740"/>
              <a:buChar char="•"/>
              <a:defRPr sz="1200"/>
            </a:lvl6pPr>
            <a:lvl7pPr marL="3200400" lvl="6" indent="-339089" algn="l">
              <a:spcBef>
                <a:spcPts val="600"/>
              </a:spcBef>
              <a:spcAft>
                <a:spcPts val="0"/>
              </a:spcAft>
              <a:buSzPts val="1740"/>
              <a:buChar char="•"/>
              <a:defRPr sz="1200"/>
            </a:lvl7pPr>
            <a:lvl8pPr marL="3657600" lvl="7" indent="-339090" algn="l">
              <a:spcBef>
                <a:spcPts val="600"/>
              </a:spcBef>
              <a:spcAft>
                <a:spcPts val="0"/>
              </a:spcAft>
              <a:buSzPts val="1740"/>
              <a:buChar char="•"/>
              <a:defRPr sz="1200"/>
            </a:lvl8pPr>
            <a:lvl9pPr marL="4114800" lvl="8" indent="-339090" algn="l">
              <a:spcBef>
                <a:spcPts val="600"/>
              </a:spcBef>
              <a:spcAft>
                <a:spcPts val="600"/>
              </a:spcAft>
              <a:buSzPts val="1740"/>
              <a:buChar char="•"/>
              <a:defRPr sz="1200"/>
            </a:lvl9pPr>
          </a:lstStyle>
          <a:p>
            <a:endParaRPr/>
          </a:p>
        </p:txBody>
      </p:sp>
      <p:sp>
        <p:nvSpPr>
          <p:cNvPr id="58" name="Google Shape;58;p27"/>
          <p:cNvSpPr txBox="1">
            <a:spLocks noGrp="1"/>
          </p:cNvSpPr>
          <p:nvPr>
            <p:ph type="dt" idx="10"/>
          </p:nvPr>
        </p:nvSpPr>
        <p:spPr>
          <a:xfrm>
            <a:off x="7358679" y="6116070"/>
            <a:ext cx="85747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7"/>
          <p:cNvSpPr txBox="1">
            <a:spLocks noGrp="1"/>
          </p:cNvSpPr>
          <p:nvPr>
            <p:ph type="ftr" idx="11"/>
          </p:nvPr>
        </p:nvSpPr>
        <p:spPr>
          <a:xfrm>
            <a:off x="1986997" y="6116070"/>
            <a:ext cx="5314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7"/>
          <p:cNvSpPr txBox="1">
            <a:spLocks noGrp="1"/>
          </p:cNvSpPr>
          <p:nvPr>
            <p:ph type="sldNum" idx="12"/>
          </p:nvPr>
        </p:nvSpPr>
        <p:spPr>
          <a:xfrm>
            <a:off x="8273317" y="6116070"/>
            <a:ext cx="413483"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chemeClr val="dk1"/>
              </a:buClr>
              <a:buSzPts val="1000"/>
              <a:buFont typeface="Corbel"/>
              <a:buNone/>
              <a:defRPr/>
            </a:lvl1pPr>
            <a:lvl2pPr marL="0" lvl="1" indent="0" algn="ctr">
              <a:spcBef>
                <a:spcPts val="0"/>
              </a:spcBef>
              <a:spcAft>
                <a:spcPts val="0"/>
              </a:spcAft>
              <a:buClr>
                <a:schemeClr val="dk1"/>
              </a:buClr>
              <a:buSzPts val="1000"/>
              <a:buFont typeface="Corbel"/>
              <a:buNone/>
              <a:defRPr/>
            </a:lvl2pPr>
            <a:lvl3pPr marL="0" lvl="2" indent="0" algn="ctr">
              <a:spcBef>
                <a:spcPts val="0"/>
              </a:spcBef>
              <a:spcAft>
                <a:spcPts val="0"/>
              </a:spcAft>
              <a:buClr>
                <a:schemeClr val="dk1"/>
              </a:buClr>
              <a:buSzPts val="1000"/>
              <a:buFont typeface="Corbel"/>
              <a:buNone/>
              <a:defRPr/>
            </a:lvl3pPr>
            <a:lvl4pPr marL="0" lvl="3" indent="0" algn="ctr">
              <a:spcBef>
                <a:spcPts val="0"/>
              </a:spcBef>
              <a:spcAft>
                <a:spcPts val="0"/>
              </a:spcAft>
              <a:buClr>
                <a:schemeClr val="dk1"/>
              </a:buClr>
              <a:buSzPts val="1000"/>
              <a:buFont typeface="Corbel"/>
              <a:buNone/>
              <a:defRPr/>
            </a:lvl4pPr>
            <a:lvl5pPr marL="0" lvl="4" indent="0" algn="ctr">
              <a:spcBef>
                <a:spcPts val="0"/>
              </a:spcBef>
              <a:spcAft>
                <a:spcPts val="0"/>
              </a:spcAft>
              <a:buClr>
                <a:schemeClr val="dk1"/>
              </a:buClr>
              <a:buSzPts val="1000"/>
              <a:buFont typeface="Corbel"/>
              <a:buNone/>
              <a:defRPr/>
            </a:lvl5pPr>
            <a:lvl6pPr marL="0" lvl="5" indent="0" algn="ctr">
              <a:spcBef>
                <a:spcPts val="0"/>
              </a:spcBef>
              <a:spcAft>
                <a:spcPts val="0"/>
              </a:spcAft>
              <a:buClr>
                <a:schemeClr val="dk1"/>
              </a:buClr>
              <a:buSzPts val="1000"/>
              <a:buFont typeface="Corbel"/>
              <a:buNone/>
              <a:defRPr/>
            </a:lvl6pPr>
            <a:lvl7pPr marL="0" lvl="6" indent="0" algn="ctr">
              <a:spcBef>
                <a:spcPts val="0"/>
              </a:spcBef>
              <a:spcAft>
                <a:spcPts val="0"/>
              </a:spcAft>
              <a:buClr>
                <a:schemeClr val="dk1"/>
              </a:buClr>
              <a:buSzPts val="1000"/>
              <a:buFont typeface="Corbel"/>
              <a:buNone/>
              <a:defRPr/>
            </a:lvl7pPr>
            <a:lvl8pPr marL="0" lvl="7" indent="0" algn="ctr">
              <a:spcBef>
                <a:spcPts val="0"/>
              </a:spcBef>
              <a:spcAft>
                <a:spcPts val="0"/>
              </a:spcAft>
              <a:buClr>
                <a:schemeClr val="dk1"/>
              </a:buClr>
              <a:buSzPts val="1000"/>
              <a:buFont typeface="Corbel"/>
              <a:buNone/>
              <a:defRPr/>
            </a:lvl8pPr>
            <a:lvl9pPr marL="0" lvl="8" indent="0" algn="ctr">
              <a:spcBef>
                <a:spcPts val="0"/>
              </a:spcBef>
              <a:spcAft>
                <a:spcPts val="0"/>
              </a:spcAft>
              <a:buClr>
                <a:schemeClr val="dk1"/>
              </a:buClr>
              <a:buSzPts val="1000"/>
              <a:buFont typeface="Corbel"/>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1"/>
        <p:cNvGrpSpPr/>
        <p:nvPr/>
      </p:nvGrpSpPr>
      <p:grpSpPr>
        <a:xfrm>
          <a:off x="0" y="0"/>
          <a:ext cx="0" cy="0"/>
          <a:chOff x="0" y="0"/>
          <a:chExt cx="0" cy="0"/>
        </a:xfrm>
      </p:grpSpPr>
      <p:sp>
        <p:nvSpPr>
          <p:cNvPr id="62" name="Google Shape;62;p28"/>
          <p:cNvSpPr txBox="1">
            <a:spLocks noGrp="1"/>
          </p:cNvSpPr>
          <p:nvPr>
            <p:ph type="title"/>
          </p:nvPr>
        </p:nvSpPr>
        <p:spPr>
          <a:xfrm>
            <a:off x="982133" y="457201"/>
            <a:ext cx="7704667" cy="1981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8"/>
          <p:cNvSpPr txBox="1">
            <a:spLocks noGrp="1"/>
          </p:cNvSpPr>
          <p:nvPr>
            <p:ph type="dt" idx="10"/>
          </p:nvPr>
        </p:nvSpPr>
        <p:spPr>
          <a:xfrm>
            <a:off x="7358679" y="6116070"/>
            <a:ext cx="85747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8"/>
          <p:cNvSpPr txBox="1">
            <a:spLocks noGrp="1"/>
          </p:cNvSpPr>
          <p:nvPr>
            <p:ph type="ftr" idx="11"/>
          </p:nvPr>
        </p:nvSpPr>
        <p:spPr>
          <a:xfrm>
            <a:off x="1986997" y="6116070"/>
            <a:ext cx="5314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8"/>
          <p:cNvSpPr txBox="1">
            <a:spLocks noGrp="1"/>
          </p:cNvSpPr>
          <p:nvPr>
            <p:ph type="sldNum" idx="12"/>
          </p:nvPr>
        </p:nvSpPr>
        <p:spPr>
          <a:xfrm>
            <a:off x="8273317" y="6116070"/>
            <a:ext cx="413483"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chemeClr val="dk1"/>
              </a:buClr>
              <a:buSzPts val="1000"/>
              <a:buFont typeface="Corbel"/>
              <a:buNone/>
              <a:defRPr/>
            </a:lvl1pPr>
            <a:lvl2pPr marL="0" lvl="1" indent="0" algn="ctr">
              <a:spcBef>
                <a:spcPts val="0"/>
              </a:spcBef>
              <a:spcAft>
                <a:spcPts val="0"/>
              </a:spcAft>
              <a:buClr>
                <a:schemeClr val="dk1"/>
              </a:buClr>
              <a:buSzPts val="1000"/>
              <a:buFont typeface="Corbel"/>
              <a:buNone/>
              <a:defRPr/>
            </a:lvl2pPr>
            <a:lvl3pPr marL="0" lvl="2" indent="0" algn="ctr">
              <a:spcBef>
                <a:spcPts val="0"/>
              </a:spcBef>
              <a:spcAft>
                <a:spcPts val="0"/>
              </a:spcAft>
              <a:buClr>
                <a:schemeClr val="dk1"/>
              </a:buClr>
              <a:buSzPts val="1000"/>
              <a:buFont typeface="Corbel"/>
              <a:buNone/>
              <a:defRPr/>
            </a:lvl3pPr>
            <a:lvl4pPr marL="0" lvl="3" indent="0" algn="ctr">
              <a:spcBef>
                <a:spcPts val="0"/>
              </a:spcBef>
              <a:spcAft>
                <a:spcPts val="0"/>
              </a:spcAft>
              <a:buClr>
                <a:schemeClr val="dk1"/>
              </a:buClr>
              <a:buSzPts val="1000"/>
              <a:buFont typeface="Corbel"/>
              <a:buNone/>
              <a:defRPr/>
            </a:lvl4pPr>
            <a:lvl5pPr marL="0" lvl="4" indent="0" algn="ctr">
              <a:spcBef>
                <a:spcPts val="0"/>
              </a:spcBef>
              <a:spcAft>
                <a:spcPts val="0"/>
              </a:spcAft>
              <a:buClr>
                <a:schemeClr val="dk1"/>
              </a:buClr>
              <a:buSzPts val="1000"/>
              <a:buFont typeface="Corbel"/>
              <a:buNone/>
              <a:defRPr/>
            </a:lvl5pPr>
            <a:lvl6pPr marL="0" lvl="5" indent="0" algn="ctr">
              <a:spcBef>
                <a:spcPts val="0"/>
              </a:spcBef>
              <a:spcAft>
                <a:spcPts val="0"/>
              </a:spcAft>
              <a:buClr>
                <a:schemeClr val="dk1"/>
              </a:buClr>
              <a:buSzPts val="1000"/>
              <a:buFont typeface="Corbel"/>
              <a:buNone/>
              <a:defRPr/>
            </a:lvl6pPr>
            <a:lvl7pPr marL="0" lvl="6" indent="0" algn="ctr">
              <a:spcBef>
                <a:spcPts val="0"/>
              </a:spcBef>
              <a:spcAft>
                <a:spcPts val="0"/>
              </a:spcAft>
              <a:buClr>
                <a:schemeClr val="dk1"/>
              </a:buClr>
              <a:buSzPts val="1000"/>
              <a:buFont typeface="Corbel"/>
              <a:buNone/>
              <a:defRPr/>
            </a:lvl7pPr>
            <a:lvl8pPr marL="0" lvl="7" indent="0" algn="ctr">
              <a:spcBef>
                <a:spcPts val="0"/>
              </a:spcBef>
              <a:spcAft>
                <a:spcPts val="0"/>
              </a:spcAft>
              <a:buClr>
                <a:schemeClr val="dk1"/>
              </a:buClr>
              <a:buSzPts val="1000"/>
              <a:buFont typeface="Corbel"/>
              <a:buNone/>
              <a:defRPr/>
            </a:lvl8pPr>
            <a:lvl9pPr marL="0" lvl="8" indent="0" algn="ctr">
              <a:spcBef>
                <a:spcPts val="0"/>
              </a:spcBef>
              <a:spcAft>
                <a:spcPts val="0"/>
              </a:spcAft>
              <a:buClr>
                <a:schemeClr val="dk1"/>
              </a:buClr>
              <a:buSzPts val="1000"/>
              <a:buFont typeface="Corbel"/>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29"/>
          <p:cNvSpPr txBox="1">
            <a:spLocks noGrp="1"/>
          </p:cNvSpPr>
          <p:nvPr>
            <p:ph type="dt" idx="10"/>
          </p:nvPr>
        </p:nvSpPr>
        <p:spPr>
          <a:xfrm>
            <a:off x="7358679" y="6116070"/>
            <a:ext cx="85747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9"/>
          <p:cNvSpPr txBox="1">
            <a:spLocks noGrp="1"/>
          </p:cNvSpPr>
          <p:nvPr>
            <p:ph type="ftr" idx="11"/>
          </p:nvPr>
        </p:nvSpPr>
        <p:spPr>
          <a:xfrm>
            <a:off x="1986997" y="6116070"/>
            <a:ext cx="5314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9"/>
          <p:cNvSpPr txBox="1">
            <a:spLocks noGrp="1"/>
          </p:cNvSpPr>
          <p:nvPr>
            <p:ph type="sldNum" idx="12"/>
          </p:nvPr>
        </p:nvSpPr>
        <p:spPr>
          <a:xfrm>
            <a:off x="8273317" y="6116070"/>
            <a:ext cx="413483"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chemeClr val="dk1"/>
              </a:buClr>
              <a:buSzPts val="1000"/>
              <a:buFont typeface="Corbel"/>
              <a:buNone/>
              <a:defRPr/>
            </a:lvl1pPr>
            <a:lvl2pPr marL="0" lvl="1" indent="0" algn="ctr">
              <a:spcBef>
                <a:spcPts val="0"/>
              </a:spcBef>
              <a:spcAft>
                <a:spcPts val="0"/>
              </a:spcAft>
              <a:buClr>
                <a:schemeClr val="dk1"/>
              </a:buClr>
              <a:buSzPts val="1000"/>
              <a:buFont typeface="Corbel"/>
              <a:buNone/>
              <a:defRPr/>
            </a:lvl2pPr>
            <a:lvl3pPr marL="0" lvl="2" indent="0" algn="ctr">
              <a:spcBef>
                <a:spcPts val="0"/>
              </a:spcBef>
              <a:spcAft>
                <a:spcPts val="0"/>
              </a:spcAft>
              <a:buClr>
                <a:schemeClr val="dk1"/>
              </a:buClr>
              <a:buSzPts val="1000"/>
              <a:buFont typeface="Corbel"/>
              <a:buNone/>
              <a:defRPr/>
            </a:lvl3pPr>
            <a:lvl4pPr marL="0" lvl="3" indent="0" algn="ctr">
              <a:spcBef>
                <a:spcPts val="0"/>
              </a:spcBef>
              <a:spcAft>
                <a:spcPts val="0"/>
              </a:spcAft>
              <a:buClr>
                <a:schemeClr val="dk1"/>
              </a:buClr>
              <a:buSzPts val="1000"/>
              <a:buFont typeface="Corbel"/>
              <a:buNone/>
              <a:defRPr/>
            </a:lvl4pPr>
            <a:lvl5pPr marL="0" lvl="4" indent="0" algn="ctr">
              <a:spcBef>
                <a:spcPts val="0"/>
              </a:spcBef>
              <a:spcAft>
                <a:spcPts val="0"/>
              </a:spcAft>
              <a:buClr>
                <a:schemeClr val="dk1"/>
              </a:buClr>
              <a:buSzPts val="1000"/>
              <a:buFont typeface="Corbel"/>
              <a:buNone/>
              <a:defRPr/>
            </a:lvl5pPr>
            <a:lvl6pPr marL="0" lvl="5" indent="0" algn="ctr">
              <a:spcBef>
                <a:spcPts val="0"/>
              </a:spcBef>
              <a:spcAft>
                <a:spcPts val="0"/>
              </a:spcAft>
              <a:buClr>
                <a:schemeClr val="dk1"/>
              </a:buClr>
              <a:buSzPts val="1000"/>
              <a:buFont typeface="Corbel"/>
              <a:buNone/>
              <a:defRPr/>
            </a:lvl6pPr>
            <a:lvl7pPr marL="0" lvl="6" indent="0" algn="ctr">
              <a:spcBef>
                <a:spcPts val="0"/>
              </a:spcBef>
              <a:spcAft>
                <a:spcPts val="0"/>
              </a:spcAft>
              <a:buClr>
                <a:schemeClr val="dk1"/>
              </a:buClr>
              <a:buSzPts val="1000"/>
              <a:buFont typeface="Corbel"/>
              <a:buNone/>
              <a:defRPr/>
            </a:lvl7pPr>
            <a:lvl8pPr marL="0" lvl="7" indent="0" algn="ctr">
              <a:spcBef>
                <a:spcPts val="0"/>
              </a:spcBef>
              <a:spcAft>
                <a:spcPts val="0"/>
              </a:spcAft>
              <a:buClr>
                <a:schemeClr val="dk1"/>
              </a:buClr>
              <a:buSzPts val="1000"/>
              <a:buFont typeface="Corbel"/>
              <a:buNone/>
              <a:defRPr/>
            </a:lvl8pPr>
            <a:lvl9pPr marL="0" lvl="8" indent="0" algn="ctr">
              <a:spcBef>
                <a:spcPts val="0"/>
              </a:spcBef>
              <a:spcAft>
                <a:spcPts val="0"/>
              </a:spcAft>
              <a:buClr>
                <a:schemeClr val="dk1"/>
              </a:buClr>
              <a:buSzPts val="1000"/>
              <a:buFont typeface="Corbel"/>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0"/>
        <p:cNvGrpSpPr/>
        <p:nvPr/>
      </p:nvGrpSpPr>
      <p:grpSpPr>
        <a:xfrm>
          <a:off x="0" y="0"/>
          <a:ext cx="0" cy="0"/>
          <a:chOff x="0" y="0"/>
          <a:chExt cx="0" cy="0"/>
        </a:xfrm>
      </p:grpSpPr>
      <p:sp>
        <p:nvSpPr>
          <p:cNvPr id="71" name="Google Shape;71;p30"/>
          <p:cNvSpPr txBox="1">
            <a:spLocks noGrp="1"/>
          </p:cNvSpPr>
          <p:nvPr>
            <p:ph type="title"/>
          </p:nvPr>
        </p:nvSpPr>
        <p:spPr>
          <a:xfrm>
            <a:off x="1113524" y="1600200"/>
            <a:ext cx="2662534" cy="1371600"/>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chemeClr val="dk1"/>
              </a:buClr>
              <a:buSzPts val="2400"/>
              <a:buFont typeface="Corbel"/>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0"/>
          <p:cNvSpPr txBox="1">
            <a:spLocks noGrp="1"/>
          </p:cNvSpPr>
          <p:nvPr>
            <p:ph type="body" idx="1"/>
          </p:nvPr>
        </p:nvSpPr>
        <p:spPr>
          <a:xfrm>
            <a:off x="3947553" y="685800"/>
            <a:ext cx="4681962" cy="5105401"/>
          </a:xfrm>
          <a:prstGeom prst="rect">
            <a:avLst/>
          </a:prstGeom>
          <a:noFill/>
          <a:ln>
            <a:noFill/>
          </a:ln>
        </p:spPr>
        <p:txBody>
          <a:bodyPr spcFirstLastPara="1" wrap="square" lIns="91425" tIns="45700" rIns="91425" bIns="45700" anchor="ctr" anchorCtr="0">
            <a:normAutofit/>
          </a:bodyPr>
          <a:lstStyle>
            <a:lvl1pPr marL="457200" lvl="0" indent="-412750" algn="l">
              <a:spcBef>
                <a:spcPts val="400"/>
              </a:spcBef>
              <a:spcAft>
                <a:spcPts val="0"/>
              </a:spcAft>
              <a:buSzPts val="2900"/>
              <a:buChar char="•"/>
              <a:defRPr sz="2000"/>
            </a:lvl1pPr>
            <a:lvl2pPr marL="914400" lvl="1" indent="-394335" algn="l">
              <a:spcBef>
                <a:spcPts val="600"/>
              </a:spcBef>
              <a:spcAft>
                <a:spcPts val="0"/>
              </a:spcAft>
              <a:buSzPts val="2610"/>
              <a:buChar char="•"/>
              <a:defRPr sz="1800"/>
            </a:lvl2pPr>
            <a:lvl3pPr marL="1371600" lvl="2" indent="-375919" algn="l">
              <a:spcBef>
                <a:spcPts val="600"/>
              </a:spcBef>
              <a:spcAft>
                <a:spcPts val="0"/>
              </a:spcAft>
              <a:buSzPts val="2320"/>
              <a:buChar char="•"/>
              <a:defRPr sz="1600"/>
            </a:lvl3pPr>
            <a:lvl4pPr marL="1828800" lvl="3" indent="-357505" algn="l">
              <a:spcBef>
                <a:spcPts val="600"/>
              </a:spcBef>
              <a:spcAft>
                <a:spcPts val="0"/>
              </a:spcAft>
              <a:buSzPts val="2030"/>
              <a:buChar char="•"/>
              <a:defRPr sz="1400"/>
            </a:lvl4pPr>
            <a:lvl5pPr marL="2286000" lvl="4" indent="-357504" algn="l">
              <a:spcBef>
                <a:spcPts val="600"/>
              </a:spcBef>
              <a:spcAft>
                <a:spcPts val="0"/>
              </a:spcAft>
              <a:buSzPts val="2030"/>
              <a:buChar char="•"/>
              <a:defRPr sz="1400"/>
            </a:lvl5pPr>
            <a:lvl6pPr marL="2743200" lvl="5" indent="-357504" algn="l">
              <a:spcBef>
                <a:spcPts val="600"/>
              </a:spcBef>
              <a:spcAft>
                <a:spcPts val="0"/>
              </a:spcAft>
              <a:buSzPts val="2030"/>
              <a:buChar char="•"/>
              <a:defRPr sz="1400"/>
            </a:lvl6pPr>
            <a:lvl7pPr marL="3200400" lvl="6" indent="-357504" algn="l">
              <a:spcBef>
                <a:spcPts val="600"/>
              </a:spcBef>
              <a:spcAft>
                <a:spcPts val="0"/>
              </a:spcAft>
              <a:buSzPts val="2030"/>
              <a:buChar char="•"/>
              <a:defRPr sz="1400"/>
            </a:lvl7pPr>
            <a:lvl8pPr marL="3657600" lvl="7" indent="-357504" algn="l">
              <a:spcBef>
                <a:spcPts val="600"/>
              </a:spcBef>
              <a:spcAft>
                <a:spcPts val="0"/>
              </a:spcAft>
              <a:buSzPts val="2030"/>
              <a:buChar char="•"/>
              <a:defRPr sz="1400"/>
            </a:lvl8pPr>
            <a:lvl9pPr marL="4114800" lvl="8" indent="-357504" algn="l">
              <a:spcBef>
                <a:spcPts val="600"/>
              </a:spcBef>
              <a:spcAft>
                <a:spcPts val="600"/>
              </a:spcAft>
              <a:buSzPts val="2030"/>
              <a:buChar char="•"/>
              <a:defRPr sz="1400"/>
            </a:lvl9pPr>
          </a:lstStyle>
          <a:p>
            <a:endParaRPr/>
          </a:p>
        </p:txBody>
      </p:sp>
      <p:sp>
        <p:nvSpPr>
          <p:cNvPr id="73" name="Google Shape;73;p30"/>
          <p:cNvSpPr txBox="1">
            <a:spLocks noGrp="1"/>
          </p:cNvSpPr>
          <p:nvPr>
            <p:ph type="body" idx="2"/>
          </p:nvPr>
        </p:nvSpPr>
        <p:spPr>
          <a:xfrm>
            <a:off x="1113524" y="2971800"/>
            <a:ext cx="2662534" cy="1828800"/>
          </a:xfrm>
          <a:prstGeom prst="rect">
            <a:avLst/>
          </a:prstGeom>
          <a:noFill/>
          <a:ln>
            <a:noFill/>
          </a:ln>
        </p:spPr>
        <p:txBody>
          <a:bodyPr spcFirstLastPara="1" wrap="square" lIns="91425" tIns="45700" rIns="91425" bIns="45700" anchor="ctr" anchorCtr="0">
            <a:normAutofit/>
          </a:bodyPr>
          <a:lstStyle>
            <a:lvl1pPr marL="457200" lvl="0" indent="-228600" algn="ctr">
              <a:spcBef>
                <a:spcPts val="320"/>
              </a:spcBef>
              <a:spcAft>
                <a:spcPts val="0"/>
              </a:spcAft>
              <a:buSzPts val="2320"/>
              <a:buNone/>
              <a:defRPr sz="1600"/>
            </a:lvl1pPr>
            <a:lvl2pPr marL="914400" lvl="1" indent="-228600" algn="l">
              <a:spcBef>
                <a:spcPts val="600"/>
              </a:spcBef>
              <a:spcAft>
                <a:spcPts val="0"/>
              </a:spcAft>
              <a:buSzPts val="1740"/>
              <a:buNone/>
              <a:defRPr sz="1200"/>
            </a:lvl2pPr>
            <a:lvl3pPr marL="1371600" lvl="2" indent="-228600" algn="l">
              <a:spcBef>
                <a:spcPts val="600"/>
              </a:spcBef>
              <a:spcAft>
                <a:spcPts val="0"/>
              </a:spcAft>
              <a:buSzPts val="1450"/>
              <a:buNone/>
              <a:defRPr sz="1000"/>
            </a:lvl3pPr>
            <a:lvl4pPr marL="1828800" lvl="3" indent="-228600" algn="l">
              <a:spcBef>
                <a:spcPts val="600"/>
              </a:spcBef>
              <a:spcAft>
                <a:spcPts val="0"/>
              </a:spcAft>
              <a:buSzPts val="1305"/>
              <a:buNone/>
              <a:defRPr sz="900"/>
            </a:lvl4pPr>
            <a:lvl5pPr marL="2286000" lvl="4" indent="-228600" algn="l">
              <a:spcBef>
                <a:spcPts val="600"/>
              </a:spcBef>
              <a:spcAft>
                <a:spcPts val="0"/>
              </a:spcAft>
              <a:buSzPts val="1305"/>
              <a:buNone/>
              <a:defRPr sz="900"/>
            </a:lvl5pPr>
            <a:lvl6pPr marL="2743200" lvl="5" indent="-228600" algn="l">
              <a:spcBef>
                <a:spcPts val="600"/>
              </a:spcBef>
              <a:spcAft>
                <a:spcPts val="0"/>
              </a:spcAft>
              <a:buSzPts val="1305"/>
              <a:buNone/>
              <a:defRPr sz="900"/>
            </a:lvl6pPr>
            <a:lvl7pPr marL="3200400" lvl="6" indent="-228600" algn="l">
              <a:spcBef>
                <a:spcPts val="600"/>
              </a:spcBef>
              <a:spcAft>
                <a:spcPts val="0"/>
              </a:spcAft>
              <a:buSzPts val="1305"/>
              <a:buNone/>
              <a:defRPr sz="900"/>
            </a:lvl7pPr>
            <a:lvl8pPr marL="3657600" lvl="7" indent="-228600" algn="l">
              <a:spcBef>
                <a:spcPts val="600"/>
              </a:spcBef>
              <a:spcAft>
                <a:spcPts val="0"/>
              </a:spcAft>
              <a:buSzPts val="1305"/>
              <a:buNone/>
              <a:defRPr sz="900"/>
            </a:lvl8pPr>
            <a:lvl9pPr marL="4114800" lvl="8" indent="-228600" algn="l">
              <a:spcBef>
                <a:spcPts val="600"/>
              </a:spcBef>
              <a:spcAft>
                <a:spcPts val="600"/>
              </a:spcAft>
              <a:buSzPts val="1305"/>
              <a:buNone/>
              <a:defRPr sz="900"/>
            </a:lvl9pPr>
          </a:lstStyle>
          <a:p>
            <a:endParaRPr/>
          </a:p>
        </p:txBody>
      </p:sp>
      <p:sp>
        <p:nvSpPr>
          <p:cNvPr id="74" name="Google Shape;74;p30"/>
          <p:cNvSpPr txBox="1">
            <a:spLocks noGrp="1"/>
          </p:cNvSpPr>
          <p:nvPr>
            <p:ph type="dt" idx="10"/>
          </p:nvPr>
        </p:nvSpPr>
        <p:spPr>
          <a:xfrm>
            <a:off x="7358679" y="6116070"/>
            <a:ext cx="85747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30"/>
          <p:cNvSpPr txBox="1">
            <a:spLocks noGrp="1"/>
          </p:cNvSpPr>
          <p:nvPr>
            <p:ph type="ftr" idx="11"/>
          </p:nvPr>
        </p:nvSpPr>
        <p:spPr>
          <a:xfrm>
            <a:off x="1986997" y="6116070"/>
            <a:ext cx="5314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0"/>
          <p:cNvSpPr txBox="1">
            <a:spLocks noGrp="1"/>
          </p:cNvSpPr>
          <p:nvPr>
            <p:ph type="sldNum" idx="12"/>
          </p:nvPr>
        </p:nvSpPr>
        <p:spPr>
          <a:xfrm>
            <a:off x="8273317" y="6116070"/>
            <a:ext cx="413483"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chemeClr val="dk1"/>
              </a:buClr>
              <a:buSzPts val="1000"/>
              <a:buFont typeface="Corbel"/>
              <a:buNone/>
              <a:defRPr/>
            </a:lvl1pPr>
            <a:lvl2pPr marL="0" lvl="1" indent="0" algn="ctr">
              <a:spcBef>
                <a:spcPts val="0"/>
              </a:spcBef>
              <a:spcAft>
                <a:spcPts val="0"/>
              </a:spcAft>
              <a:buClr>
                <a:schemeClr val="dk1"/>
              </a:buClr>
              <a:buSzPts val="1000"/>
              <a:buFont typeface="Corbel"/>
              <a:buNone/>
              <a:defRPr/>
            </a:lvl2pPr>
            <a:lvl3pPr marL="0" lvl="2" indent="0" algn="ctr">
              <a:spcBef>
                <a:spcPts val="0"/>
              </a:spcBef>
              <a:spcAft>
                <a:spcPts val="0"/>
              </a:spcAft>
              <a:buClr>
                <a:schemeClr val="dk1"/>
              </a:buClr>
              <a:buSzPts val="1000"/>
              <a:buFont typeface="Corbel"/>
              <a:buNone/>
              <a:defRPr/>
            </a:lvl3pPr>
            <a:lvl4pPr marL="0" lvl="3" indent="0" algn="ctr">
              <a:spcBef>
                <a:spcPts val="0"/>
              </a:spcBef>
              <a:spcAft>
                <a:spcPts val="0"/>
              </a:spcAft>
              <a:buClr>
                <a:schemeClr val="dk1"/>
              </a:buClr>
              <a:buSzPts val="1000"/>
              <a:buFont typeface="Corbel"/>
              <a:buNone/>
              <a:defRPr/>
            </a:lvl4pPr>
            <a:lvl5pPr marL="0" lvl="4" indent="0" algn="ctr">
              <a:spcBef>
                <a:spcPts val="0"/>
              </a:spcBef>
              <a:spcAft>
                <a:spcPts val="0"/>
              </a:spcAft>
              <a:buClr>
                <a:schemeClr val="dk1"/>
              </a:buClr>
              <a:buSzPts val="1000"/>
              <a:buFont typeface="Corbel"/>
              <a:buNone/>
              <a:defRPr/>
            </a:lvl5pPr>
            <a:lvl6pPr marL="0" lvl="5" indent="0" algn="ctr">
              <a:spcBef>
                <a:spcPts val="0"/>
              </a:spcBef>
              <a:spcAft>
                <a:spcPts val="0"/>
              </a:spcAft>
              <a:buClr>
                <a:schemeClr val="dk1"/>
              </a:buClr>
              <a:buSzPts val="1000"/>
              <a:buFont typeface="Corbel"/>
              <a:buNone/>
              <a:defRPr/>
            </a:lvl6pPr>
            <a:lvl7pPr marL="0" lvl="6" indent="0" algn="ctr">
              <a:spcBef>
                <a:spcPts val="0"/>
              </a:spcBef>
              <a:spcAft>
                <a:spcPts val="0"/>
              </a:spcAft>
              <a:buClr>
                <a:schemeClr val="dk1"/>
              </a:buClr>
              <a:buSzPts val="1000"/>
              <a:buFont typeface="Corbel"/>
              <a:buNone/>
              <a:defRPr/>
            </a:lvl7pPr>
            <a:lvl8pPr marL="0" lvl="7" indent="0" algn="ctr">
              <a:spcBef>
                <a:spcPts val="0"/>
              </a:spcBef>
              <a:spcAft>
                <a:spcPts val="0"/>
              </a:spcAft>
              <a:buClr>
                <a:schemeClr val="dk1"/>
              </a:buClr>
              <a:buSzPts val="1000"/>
              <a:buFont typeface="Corbel"/>
              <a:buNone/>
              <a:defRPr/>
            </a:lvl8pPr>
            <a:lvl9pPr marL="0" lvl="8" indent="0" algn="ctr">
              <a:spcBef>
                <a:spcPts val="0"/>
              </a:spcBef>
              <a:spcAft>
                <a:spcPts val="0"/>
              </a:spcAft>
              <a:buClr>
                <a:schemeClr val="dk1"/>
              </a:buClr>
              <a:buSzPts val="1000"/>
              <a:buFont typeface="Corbel"/>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7"/>
        <p:cNvGrpSpPr/>
        <p:nvPr/>
      </p:nvGrpSpPr>
      <p:grpSpPr>
        <a:xfrm>
          <a:off x="0" y="0"/>
          <a:ext cx="0" cy="0"/>
          <a:chOff x="0" y="0"/>
          <a:chExt cx="0" cy="0"/>
        </a:xfrm>
      </p:grpSpPr>
      <p:sp>
        <p:nvSpPr>
          <p:cNvPr id="78" name="Google Shape;78;p31"/>
          <p:cNvSpPr txBox="1">
            <a:spLocks noGrp="1"/>
          </p:cNvSpPr>
          <p:nvPr>
            <p:ph type="title"/>
          </p:nvPr>
        </p:nvSpPr>
        <p:spPr>
          <a:xfrm>
            <a:off x="1112332" y="1752599"/>
            <a:ext cx="4070679" cy="1371600"/>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chemeClr val="dk1"/>
              </a:buClr>
              <a:buSzPts val="2800"/>
              <a:buFont typeface="Corbel"/>
              <a:buNone/>
              <a:defRPr sz="2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1"/>
          <p:cNvSpPr>
            <a:spLocks noGrp="1"/>
          </p:cNvSpPr>
          <p:nvPr>
            <p:ph type="pic" idx="2"/>
          </p:nvPr>
        </p:nvSpPr>
        <p:spPr>
          <a:xfrm>
            <a:off x="5697495" y="914400"/>
            <a:ext cx="2461371" cy="4572000"/>
          </a:xfrm>
          <a:prstGeom prst="roundRect">
            <a:avLst>
              <a:gd name="adj" fmla="val 4280"/>
            </a:avLst>
          </a:prstGeom>
          <a:noFill/>
          <a:ln w="38100" cap="flat" cmpd="sng">
            <a:solidFill>
              <a:schemeClr val="lt2"/>
            </a:solidFill>
            <a:prstDash val="solid"/>
            <a:round/>
            <a:headEnd type="none" w="sm" len="sm"/>
            <a:tailEnd type="none" w="sm" len="sm"/>
          </a:ln>
        </p:spPr>
      </p:sp>
      <p:sp>
        <p:nvSpPr>
          <p:cNvPr id="80" name="Google Shape;80;p31"/>
          <p:cNvSpPr txBox="1">
            <a:spLocks noGrp="1"/>
          </p:cNvSpPr>
          <p:nvPr>
            <p:ph type="body" idx="1"/>
          </p:nvPr>
        </p:nvSpPr>
        <p:spPr>
          <a:xfrm>
            <a:off x="1112332" y="3124199"/>
            <a:ext cx="4070679" cy="1828800"/>
          </a:xfrm>
          <a:prstGeom prst="rect">
            <a:avLst/>
          </a:prstGeom>
          <a:noFill/>
          <a:ln>
            <a:noFill/>
          </a:ln>
        </p:spPr>
        <p:txBody>
          <a:bodyPr spcFirstLastPara="1" wrap="square" lIns="91425" tIns="45700" rIns="91425" bIns="45700" anchor="ctr" anchorCtr="0">
            <a:normAutofit/>
          </a:bodyPr>
          <a:lstStyle>
            <a:lvl1pPr marL="457200" lvl="0" indent="-228600" algn="ctr">
              <a:spcBef>
                <a:spcPts val="360"/>
              </a:spcBef>
              <a:spcAft>
                <a:spcPts val="0"/>
              </a:spcAft>
              <a:buSzPts val="2610"/>
              <a:buNone/>
              <a:defRPr sz="1800"/>
            </a:lvl1pPr>
            <a:lvl2pPr marL="914400" lvl="1" indent="-228600" algn="l">
              <a:spcBef>
                <a:spcPts val="600"/>
              </a:spcBef>
              <a:spcAft>
                <a:spcPts val="0"/>
              </a:spcAft>
              <a:buSzPts val="1740"/>
              <a:buNone/>
              <a:defRPr sz="1200"/>
            </a:lvl2pPr>
            <a:lvl3pPr marL="1371600" lvl="2" indent="-228600" algn="l">
              <a:spcBef>
                <a:spcPts val="600"/>
              </a:spcBef>
              <a:spcAft>
                <a:spcPts val="0"/>
              </a:spcAft>
              <a:buSzPts val="1450"/>
              <a:buNone/>
              <a:defRPr sz="1000"/>
            </a:lvl3pPr>
            <a:lvl4pPr marL="1828800" lvl="3" indent="-228600" algn="l">
              <a:spcBef>
                <a:spcPts val="600"/>
              </a:spcBef>
              <a:spcAft>
                <a:spcPts val="0"/>
              </a:spcAft>
              <a:buSzPts val="1305"/>
              <a:buNone/>
              <a:defRPr sz="900"/>
            </a:lvl4pPr>
            <a:lvl5pPr marL="2286000" lvl="4" indent="-228600" algn="l">
              <a:spcBef>
                <a:spcPts val="600"/>
              </a:spcBef>
              <a:spcAft>
                <a:spcPts val="0"/>
              </a:spcAft>
              <a:buSzPts val="1305"/>
              <a:buNone/>
              <a:defRPr sz="900"/>
            </a:lvl5pPr>
            <a:lvl6pPr marL="2743200" lvl="5" indent="-228600" algn="l">
              <a:spcBef>
                <a:spcPts val="600"/>
              </a:spcBef>
              <a:spcAft>
                <a:spcPts val="0"/>
              </a:spcAft>
              <a:buSzPts val="1305"/>
              <a:buNone/>
              <a:defRPr sz="900"/>
            </a:lvl6pPr>
            <a:lvl7pPr marL="3200400" lvl="6" indent="-228600" algn="l">
              <a:spcBef>
                <a:spcPts val="600"/>
              </a:spcBef>
              <a:spcAft>
                <a:spcPts val="0"/>
              </a:spcAft>
              <a:buSzPts val="1305"/>
              <a:buNone/>
              <a:defRPr sz="900"/>
            </a:lvl7pPr>
            <a:lvl8pPr marL="3657600" lvl="7" indent="-228600" algn="l">
              <a:spcBef>
                <a:spcPts val="600"/>
              </a:spcBef>
              <a:spcAft>
                <a:spcPts val="0"/>
              </a:spcAft>
              <a:buSzPts val="1305"/>
              <a:buNone/>
              <a:defRPr sz="900"/>
            </a:lvl8pPr>
            <a:lvl9pPr marL="4114800" lvl="8" indent="-228600" algn="l">
              <a:spcBef>
                <a:spcPts val="600"/>
              </a:spcBef>
              <a:spcAft>
                <a:spcPts val="600"/>
              </a:spcAft>
              <a:buSzPts val="1305"/>
              <a:buNone/>
              <a:defRPr sz="900"/>
            </a:lvl9pPr>
          </a:lstStyle>
          <a:p>
            <a:endParaRPr/>
          </a:p>
        </p:txBody>
      </p:sp>
      <p:sp>
        <p:nvSpPr>
          <p:cNvPr id="81" name="Google Shape;81;p31"/>
          <p:cNvSpPr txBox="1">
            <a:spLocks noGrp="1"/>
          </p:cNvSpPr>
          <p:nvPr>
            <p:ph type="dt" idx="10"/>
          </p:nvPr>
        </p:nvSpPr>
        <p:spPr>
          <a:xfrm>
            <a:off x="7358679" y="6116070"/>
            <a:ext cx="85747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1"/>
          <p:cNvSpPr txBox="1">
            <a:spLocks noGrp="1"/>
          </p:cNvSpPr>
          <p:nvPr>
            <p:ph type="ftr" idx="11"/>
          </p:nvPr>
        </p:nvSpPr>
        <p:spPr>
          <a:xfrm>
            <a:off x="1986997" y="6116070"/>
            <a:ext cx="5314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1"/>
          <p:cNvSpPr txBox="1">
            <a:spLocks noGrp="1"/>
          </p:cNvSpPr>
          <p:nvPr>
            <p:ph type="sldNum" idx="12"/>
          </p:nvPr>
        </p:nvSpPr>
        <p:spPr>
          <a:xfrm>
            <a:off x="8273317" y="6116070"/>
            <a:ext cx="413483"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chemeClr val="dk1"/>
              </a:buClr>
              <a:buSzPts val="1000"/>
              <a:buFont typeface="Corbel"/>
              <a:buNone/>
              <a:defRPr/>
            </a:lvl1pPr>
            <a:lvl2pPr marL="0" lvl="1" indent="0" algn="ctr">
              <a:spcBef>
                <a:spcPts val="0"/>
              </a:spcBef>
              <a:spcAft>
                <a:spcPts val="0"/>
              </a:spcAft>
              <a:buClr>
                <a:schemeClr val="dk1"/>
              </a:buClr>
              <a:buSzPts val="1000"/>
              <a:buFont typeface="Corbel"/>
              <a:buNone/>
              <a:defRPr/>
            </a:lvl2pPr>
            <a:lvl3pPr marL="0" lvl="2" indent="0" algn="ctr">
              <a:spcBef>
                <a:spcPts val="0"/>
              </a:spcBef>
              <a:spcAft>
                <a:spcPts val="0"/>
              </a:spcAft>
              <a:buClr>
                <a:schemeClr val="dk1"/>
              </a:buClr>
              <a:buSzPts val="1000"/>
              <a:buFont typeface="Corbel"/>
              <a:buNone/>
              <a:defRPr/>
            </a:lvl3pPr>
            <a:lvl4pPr marL="0" lvl="3" indent="0" algn="ctr">
              <a:spcBef>
                <a:spcPts val="0"/>
              </a:spcBef>
              <a:spcAft>
                <a:spcPts val="0"/>
              </a:spcAft>
              <a:buClr>
                <a:schemeClr val="dk1"/>
              </a:buClr>
              <a:buSzPts val="1000"/>
              <a:buFont typeface="Corbel"/>
              <a:buNone/>
              <a:defRPr/>
            </a:lvl4pPr>
            <a:lvl5pPr marL="0" lvl="4" indent="0" algn="ctr">
              <a:spcBef>
                <a:spcPts val="0"/>
              </a:spcBef>
              <a:spcAft>
                <a:spcPts val="0"/>
              </a:spcAft>
              <a:buClr>
                <a:schemeClr val="dk1"/>
              </a:buClr>
              <a:buSzPts val="1000"/>
              <a:buFont typeface="Corbel"/>
              <a:buNone/>
              <a:defRPr/>
            </a:lvl5pPr>
            <a:lvl6pPr marL="0" lvl="5" indent="0" algn="ctr">
              <a:spcBef>
                <a:spcPts val="0"/>
              </a:spcBef>
              <a:spcAft>
                <a:spcPts val="0"/>
              </a:spcAft>
              <a:buClr>
                <a:schemeClr val="dk1"/>
              </a:buClr>
              <a:buSzPts val="1000"/>
              <a:buFont typeface="Corbel"/>
              <a:buNone/>
              <a:defRPr/>
            </a:lvl6pPr>
            <a:lvl7pPr marL="0" lvl="6" indent="0" algn="ctr">
              <a:spcBef>
                <a:spcPts val="0"/>
              </a:spcBef>
              <a:spcAft>
                <a:spcPts val="0"/>
              </a:spcAft>
              <a:buClr>
                <a:schemeClr val="dk1"/>
              </a:buClr>
              <a:buSzPts val="1000"/>
              <a:buFont typeface="Corbel"/>
              <a:buNone/>
              <a:defRPr/>
            </a:lvl7pPr>
            <a:lvl8pPr marL="0" lvl="7" indent="0" algn="ctr">
              <a:spcBef>
                <a:spcPts val="0"/>
              </a:spcBef>
              <a:spcAft>
                <a:spcPts val="0"/>
              </a:spcAft>
              <a:buClr>
                <a:schemeClr val="dk1"/>
              </a:buClr>
              <a:buSzPts val="1000"/>
              <a:buFont typeface="Corbel"/>
              <a:buNone/>
              <a:defRPr/>
            </a:lvl8pPr>
            <a:lvl9pPr marL="0" lvl="8" indent="0" algn="ctr">
              <a:spcBef>
                <a:spcPts val="0"/>
              </a:spcBef>
              <a:spcAft>
                <a:spcPts val="0"/>
              </a:spcAft>
              <a:buClr>
                <a:schemeClr val="dk1"/>
              </a:buClr>
              <a:buSzPts val="1000"/>
              <a:buFont typeface="Corbel"/>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5"/>
        <p:cNvGrpSpPr/>
        <p:nvPr/>
      </p:nvGrpSpPr>
      <p:grpSpPr>
        <a:xfrm>
          <a:off x="0" y="0"/>
          <a:ext cx="0" cy="0"/>
          <a:chOff x="0" y="0"/>
          <a:chExt cx="0" cy="0"/>
        </a:xfrm>
      </p:grpSpPr>
      <p:grpSp>
        <p:nvGrpSpPr>
          <p:cNvPr id="6" name="Google Shape;6;p22"/>
          <p:cNvGrpSpPr/>
          <p:nvPr/>
        </p:nvGrpSpPr>
        <p:grpSpPr>
          <a:xfrm>
            <a:off x="0" y="0"/>
            <a:ext cx="2132013" cy="6858001"/>
            <a:chOff x="0" y="0"/>
            <a:chExt cx="2132013" cy="6858001"/>
          </a:xfrm>
        </p:grpSpPr>
        <p:sp>
          <p:nvSpPr>
            <p:cNvPr id="7" name="Google Shape;7;p22"/>
            <p:cNvSpPr/>
            <p:nvPr/>
          </p:nvSpPr>
          <p:spPr>
            <a:xfrm>
              <a:off x="0" y="0"/>
              <a:ext cx="1073150" cy="5291138"/>
            </a:xfrm>
            <a:custGeom>
              <a:avLst/>
              <a:gdLst/>
              <a:ahLst/>
              <a:cxnLst/>
              <a:rect l="l" t="t" r="r" b="b"/>
              <a:pathLst>
                <a:path w="676" h="3333" extrusionOk="0">
                  <a:moveTo>
                    <a:pt x="0" y="3132"/>
                  </a:moveTo>
                  <a:lnTo>
                    <a:pt x="0" y="3312"/>
                  </a:lnTo>
                  <a:lnTo>
                    <a:pt x="126" y="3333"/>
                  </a:lnTo>
                  <a:lnTo>
                    <a:pt x="676" y="0"/>
                  </a:lnTo>
                  <a:lnTo>
                    <a:pt x="514" y="0"/>
                  </a:lnTo>
                  <a:lnTo>
                    <a:pt x="0" y="3132"/>
                  </a:lnTo>
                  <a:close/>
                </a:path>
              </a:pathLst>
            </a:custGeom>
            <a:solidFill>
              <a:schemeClr val="accent1"/>
            </a:solidFill>
            <a:ln>
              <a:noFill/>
            </a:ln>
          </p:spPr>
        </p:sp>
        <p:sp>
          <p:nvSpPr>
            <p:cNvPr id="8" name="Google Shape;8;p22"/>
            <p:cNvSpPr/>
            <p:nvPr/>
          </p:nvSpPr>
          <p:spPr>
            <a:xfrm>
              <a:off x="0" y="0"/>
              <a:ext cx="758825" cy="4624388"/>
            </a:xfrm>
            <a:custGeom>
              <a:avLst/>
              <a:gdLst/>
              <a:ahLst/>
              <a:cxnLst/>
              <a:rect l="l" t="t" r="r" b="b"/>
              <a:pathLst>
                <a:path w="478" h="2913" extrusionOk="0">
                  <a:moveTo>
                    <a:pt x="478" y="0"/>
                  </a:moveTo>
                  <a:lnTo>
                    <a:pt x="318" y="0"/>
                  </a:lnTo>
                  <a:lnTo>
                    <a:pt x="0" y="1938"/>
                  </a:lnTo>
                  <a:lnTo>
                    <a:pt x="0" y="2913"/>
                  </a:lnTo>
                  <a:lnTo>
                    <a:pt x="478" y="0"/>
                  </a:lnTo>
                  <a:close/>
                </a:path>
              </a:pathLst>
            </a:custGeom>
            <a:solidFill>
              <a:srgbClr val="595959"/>
            </a:solidFill>
            <a:ln>
              <a:noFill/>
            </a:ln>
          </p:spPr>
        </p:sp>
        <p:sp>
          <p:nvSpPr>
            <p:cNvPr id="9" name="Google Shape;9;p22"/>
            <p:cNvSpPr/>
            <p:nvPr/>
          </p:nvSpPr>
          <p:spPr>
            <a:xfrm>
              <a:off x="0" y="5662613"/>
              <a:ext cx="906463" cy="1195388"/>
            </a:xfrm>
            <a:custGeom>
              <a:avLst/>
              <a:gdLst/>
              <a:ahLst/>
              <a:cxnLst/>
              <a:rect l="l" t="t" r="r" b="b"/>
              <a:pathLst>
                <a:path w="571" h="753" extrusionOk="0">
                  <a:moveTo>
                    <a:pt x="0" y="0"/>
                  </a:moveTo>
                  <a:lnTo>
                    <a:pt x="0" y="12"/>
                  </a:lnTo>
                  <a:lnTo>
                    <a:pt x="538" y="753"/>
                  </a:lnTo>
                  <a:lnTo>
                    <a:pt x="571" y="753"/>
                  </a:lnTo>
                  <a:lnTo>
                    <a:pt x="0" y="0"/>
                  </a:lnTo>
                  <a:close/>
                </a:path>
              </a:pathLst>
            </a:custGeom>
            <a:solidFill>
              <a:srgbClr val="262626"/>
            </a:solidFill>
            <a:ln>
              <a:noFill/>
            </a:ln>
          </p:spPr>
        </p:sp>
        <p:sp>
          <p:nvSpPr>
            <p:cNvPr id="10" name="Google Shape;10;p22"/>
            <p:cNvSpPr/>
            <p:nvPr/>
          </p:nvSpPr>
          <p:spPr>
            <a:xfrm>
              <a:off x="0" y="5295900"/>
              <a:ext cx="1487488" cy="1562100"/>
            </a:xfrm>
            <a:custGeom>
              <a:avLst/>
              <a:gdLst/>
              <a:ahLst/>
              <a:cxnLst/>
              <a:rect l="l" t="t" r="r" b="b"/>
              <a:pathLst>
                <a:path w="937" h="984" extrusionOk="0">
                  <a:moveTo>
                    <a:pt x="0" y="0"/>
                  </a:moveTo>
                  <a:lnTo>
                    <a:pt x="0" y="3"/>
                  </a:lnTo>
                  <a:lnTo>
                    <a:pt x="901" y="984"/>
                  </a:lnTo>
                  <a:lnTo>
                    <a:pt x="937" y="984"/>
                  </a:lnTo>
                  <a:lnTo>
                    <a:pt x="0" y="0"/>
                  </a:lnTo>
                  <a:close/>
                </a:path>
              </a:pathLst>
            </a:custGeom>
            <a:solidFill>
              <a:srgbClr val="0B5982"/>
            </a:solidFill>
            <a:ln>
              <a:noFill/>
            </a:ln>
          </p:spPr>
        </p:sp>
        <p:sp>
          <p:nvSpPr>
            <p:cNvPr id="11" name="Google Shape;11;p22"/>
            <p:cNvSpPr/>
            <p:nvPr/>
          </p:nvSpPr>
          <p:spPr>
            <a:xfrm>
              <a:off x="0" y="5257800"/>
              <a:ext cx="2132013" cy="1600200"/>
            </a:xfrm>
            <a:custGeom>
              <a:avLst/>
              <a:gdLst/>
              <a:ahLst/>
              <a:cxnLst/>
              <a:rect l="l" t="t" r="r" b="b"/>
              <a:pathLst>
                <a:path w="1343" h="1008" extrusionOk="0">
                  <a:moveTo>
                    <a:pt x="0" y="24"/>
                  </a:moveTo>
                  <a:lnTo>
                    <a:pt x="937" y="1008"/>
                  </a:lnTo>
                  <a:lnTo>
                    <a:pt x="1343" y="1008"/>
                  </a:lnTo>
                  <a:lnTo>
                    <a:pt x="126" y="21"/>
                  </a:lnTo>
                  <a:lnTo>
                    <a:pt x="0" y="0"/>
                  </a:lnTo>
                  <a:lnTo>
                    <a:pt x="0" y="24"/>
                  </a:lnTo>
                  <a:close/>
                </a:path>
              </a:pathLst>
            </a:custGeom>
            <a:solidFill>
              <a:srgbClr val="1186C3"/>
            </a:solidFill>
            <a:ln>
              <a:noFill/>
            </a:ln>
          </p:spPr>
        </p:sp>
        <p:sp>
          <p:nvSpPr>
            <p:cNvPr id="12" name="Google Shape;12;p22"/>
            <p:cNvSpPr/>
            <p:nvPr/>
          </p:nvSpPr>
          <p:spPr>
            <a:xfrm>
              <a:off x="0" y="5357813"/>
              <a:ext cx="1377950" cy="1500188"/>
            </a:xfrm>
            <a:custGeom>
              <a:avLst/>
              <a:gdLst/>
              <a:ahLst/>
              <a:cxnLst/>
              <a:rect l="l" t="t" r="r" b="b"/>
              <a:pathLst>
                <a:path w="868" h="945" extrusionOk="0">
                  <a:moveTo>
                    <a:pt x="0" y="192"/>
                  </a:moveTo>
                  <a:lnTo>
                    <a:pt x="571" y="945"/>
                  </a:lnTo>
                  <a:lnTo>
                    <a:pt x="868" y="945"/>
                  </a:lnTo>
                  <a:lnTo>
                    <a:pt x="0" y="0"/>
                  </a:lnTo>
                  <a:lnTo>
                    <a:pt x="0" y="192"/>
                  </a:lnTo>
                  <a:close/>
                </a:path>
              </a:pathLst>
            </a:custGeom>
            <a:solidFill>
              <a:srgbClr val="3F3F3F"/>
            </a:solidFill>
            <a:ln>
              <a:noFill/>
            </a:ln>
          </p:spPr>
        </p:sp>
      </p:grpSp>
      <p:sp>
        <p:nvSpPr>
          <p:cNvPr id="13" name="Google Shape;13;p22"/>
          <p:cNvSpPr txBox="1">
            <a:spLocks noGrp="1"/>
          </p:cNvSpPr>
          <p:nvPr>
            <p:ph type="title"/>
          </p:nvPr>
        </p:nvSpPr>
        <p:spPr>
          <a:xfrm>
            <a:off x="982133" y="457201"/>
            <a:ext cx="7704667" cy="19812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000"/>
              <a:buFont typeface="Corbel"/>
              <a:buNone/>
              <a:defRPr sz="40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4" name="Google Shape;14;p22"/>
          <p:cNvSpPr txBox="1">
            <a:spLocks noGrp="1"/>
          </p:cNvSpPr>
          <p:nvPr>
            <p:ph type="body" idx="1"/>
          </p:nvPr>
        </p:nvSpPr>
        <p:spPr>
          <a:xfrm>
            <a:off x="982134" y="2667000"/>
            <a:ext cx="7704666" cy="3356995"/>
          </a:xfrm>
          <a:prstGeom prst="rect">
            <a:avLst/>
          </a:prstGeom>
          <a:noFill/>
          <a:ln>
            <a:noFill/>
          </a:ln>
        </p:spPr>
        <p:txBody>
          <a:bodyPr spcFirstLastPara="1" wrap="square" lIns="91425" tIns="45700" rIns="91425" bIns="45700" anchor="ctr" anchorCtr="0">
            <a:normAutofit/>
          </a:bodyPr>
          <a:lstStyle>
            <a:lvl1pPr marL="457200" marR="0" lvl="0" indent="-449580" algn="l" rtl="0">
              <a:spcBef>
                <a:spcPts val="480"/>
              </a:spcBef>
              <a:spcAft>
                <a:spcPts val="0"/>
              </a:spcAft>
              <a:buClr>
                <a:srgbClr val="1186C3"/>
              </a:buClr>
              <a:buSzPts val="3480"/>
              <a:buFont typeface="Arial"/>
              <a:buChar char="•"/>
              <a:defRPr sz="2400" b="0" i="0" u="none" strike="noStrike" cap="none">
                <a:solidFill>
                  <a:schemeClr val="dk1"/>
                </a:solidFill>
                <a:latin typeface="Corbel"/>
                <a:ea typeface="Corbel"/>
                <a:cs typeface="Corbel"/>
                <a:sym typeface="Corbel"/>
              </a:defRPr>
            </a:lvl1pPr>
            <a:lvl2pPr marL="914400" marR="0" lvl="1" indent="-412750" algn="l" rtl="0">
              <a:spcBef>
                <a:spcPts val="600"/>
              </a:spcBef>
              <a:spcAft>
                <a:spcPts val="0"/>
              </a:spcAft>
              <a:buClr>
                <a:srgbClr val="1186C3"/>
              </a:buClr>
              <a:buSzPts val="2900"/>
              <a:buFont typeface="Arial"/>
              <a:buChar char="•"/>
              <a:defRPr sz="2000" b="0" i="0" u="none" strike="noStrike" cap="none">
                <a:solidFill>
                  <a:schemeClr val="dk1"/>
                </a:solidFill>
                <a:latin typeface="Corbel"/>
                <a:ea typeface="Corbel"/>
                <a:cs typeface="Corbel"/>
                <a:sym typeface="Corbel"/>
              </a:defRPr>
            </a:lvl2pPr>
            <a:lvl3pPr marL="1371600" marR="0" lvl="2" indent="-394335" algn="l" rtl="0">
              <a:spcBef>
                <a:spcPts val="600"/>
              </a:spcBef>
              <a:spcAft>
                <a:spcPts val="0"/>
              </a:spcAft>
              <a:buClr>
                <a:srgbClr val="1186C3"/>
              </a:buClr>
              <a:buSzPts val="2610"/>
              <a:buFont typeface="Arial"/>
              <a:buChar char="•"/>
              <a:defRPr sz="1800" b="0" i="0" u="none" strike="noStrike" cap="none">
                <a:solidFill>
                  <a:schemeClr val="dk1"/>
                </a:solidFill>
                <a:latin typeface="Corbel"/>
                <a:ea typeface="Corbel"/>
                <a:cs typeface="Corbel"/>
                <a:sym typeface="Corbel"/>
              </a:defRPr>
            </a:lvl3pPr>
            <a:lvl4pPr marL="1828800" marR="0" lvl="3" indent="-375919" algn="l" rtl="0">
              <a:spcBef>
                <a:spcPts val="600"/>
              </a:spcBef>
              <a:spcAft>
                <a:spcPts val="0"/>
              </a:spcAft>
              <a:buClr>
                <a:srgbClr val="1186C3"/>
              </a:buClr>
              <a:buSzPts val="2320"/>
              <a:buFont typeface="Arial"/>
              <a:buChar char="•"/>
              <a:defRPr sz="1600" b="0" i="0" u="none" strike="noStrike" cap="none">
                <a:solidFill>
                  <a:schemeClr val="dk1"/>
                </a:solidFill>
                <a:latin typeface="Corbel"/>
                <a:ea typeface="Corbel"/>
                <a:cs typeface="Corbel"/>
                <a:sym typeface="Corbel"/>
              </a:defRPr>
            </a:lvl4pPr>
            <a:lvl5pPr marL="2286000" marR="0" lvl="4" indent="-357504" algn="l" rtl="0">
              <a:spcBef>
                <a:spcPts val="600"/>
              </a:spcBef>
              <a:spcAft>
                <a:spcPts val="0"/>
              </a:spcAft>
              <a:buClr>
                <a:srgbClr val="1186C3"/>
              </a:buClr>
              <a:buSzPts val="2030"/>
              <a:buFont typeface="Arial"/>
              <a:buChar char="•"/>
              <a:defRPr sz="1400" b="0" i="0" u="none" strike="noStrike" cap="none">
                <a:solidFill>
                  <a:schemeClr val="dk1"/>
                </a:solidFill>
                <a:latin typeface="Corbel"/>
                <a:ea typeface="Corbel"/>
                <a:cs typeface="Corbel"/>
                <a:sym typeface="Corbel"/>
              </a:defRPr>
            </a:lvl5pPr>
            <a:lvl6pPr marL="2743200" marR="0" lvl="5" indent="-357504" algn="l" rtl="0">
              <a:spcBef>
                <a:spcPts val="600"/>
              </a:spcBef>
              <a:spcAft>
                <a:spcPts val="0"/>
              </a:spcAft>
              <a:buClr>
                <a:srgbClr val="1186C3"/>
              </a:buClr>
              <a:buSzPts val="2030"/>
              <a:buFont typeface="Arial"/>
              <a:buChar char="•"/>
              <a:defRPr sz="1400" b="0" i="0" u="none" strike="noStrike" cap="none">
                <a:solidFill>
                  <a:schemeClr val="dk1"/>
                </a:solidFill>
                <a:latin typeface="Corbel"/>
                <a:ea typeface="Corbel"/>
                <a:cs typeface="Corbel"/>
                <a:sym typeface="Corbel"/>
              </a:defRPr>
            </a:lvl6pPr>
            <a:lvl7pPr marL="3200400" marR="0" lvl="6" indent="-357504" algn="l" rtl="0">
              <a:spcBef>
                <a:spcPts val="600"/>
              </a:spcBef>
              <a:spcAft>
                <a:spcPts val="0"/>
              </a:spcAft>
              <a:buClr>
                <a:srgbClr val="1186C3"/>
              </a:buClr>
              <a:buSzPts val="2030"/>
              <a:buFont typeface="Arial"/>
              <a:buChar char="•"/>
              <a:defRPr sz="1400" b="0" i="0" u="none" strike="noStrike" cap="none">
                <a:solidFill>
                  <a:schemeClr val="dk1"/>
                </a:solidFill>
                <a:latin typeface="Corbel"/>
                <a:ea typeface="Corbel"/>
                <a:cs typeface="Corbel"/>
                <a:sym typeface="Corbel"/>
              </a:defRPr>
            </a:lvl7pPr>
            <a:lvl8pPr marL="3657600" marR="0" lvl="7" indent="-357504" algn="l" rtl="0">
              <a:spcBef>
                <a:spcPts val="600"/>
              </a:spcBef>
              <a:spcAft>
                <a:spcPts val="0"/>
              </a:spcAft>
              <a:buClr>
                <a:srgbClr val="1186C3"/>
              </a:buClr>
              <a:buSzPts val="2030"/>
              <a:buFont typeface="Arial"/>
              <a:buChar char="•"/>
              <a:defRPr sz="1400" b="0" i="0" u="none" strike="noStrike" cap="none">
                <a:solidFill>
                  <a:schemeClr val="dk1"/>
                </a:solidFill>
                <a:latin typeface="Corbel"/>
                <a:ea typeface="Corbel"/>
                <a:cs typeface="Corbel"/>
                <a:sym typeface="Corbel"/>
              </a:defRPr>
            </a:lvl8pPr>
            <a:lvl9pPr marL="4114800" marR="0" lvl="8" indent="-357504" algn="l" rtl="0">
              <a:spcBef>
                <a:spcPts val="600"/>
              </a:spcBef>
              <a:spcAft>
                <a:spcPts val="600"/>
              </a:spcAft>
              <a:buClr>
                <a:srgbClr val="1186C3"/>
              </a:buClr>
              <a:buSzPts val="2030"/>
              <a:buFont typeface="Arial"/>
              <a:buChar char="•"/>
              <a:defRPr sz="1400" b="0" i="0" u="none" strike="noStrike" cap="none">
                <a:solidFill>
                  <a:schemeClr val="dk1"/>
                </a:solidFill>
                <a:latin typeface="Corbel"/>
                <a:ea typeface="Corbel"/>
                <a:cs typeface="Corbel"/>
                <a:sym typeface="Corbel"/>
              </a:defRPr>
            </a:lvl9pPr>
          </a:lstStyle>
          <a:p>
            <a:endParaRPr/>
          </a:p>
        </p:txBody>
      </p:sp>
      <p:sp>
        <p:nvSpPr>
          <p:cNvPr id="15" name="Google Shape;15;p22"/>
          <p:cNvSpPr txBox="1">
            <a:spLocks noGrp="1"/>
          </p:cNvSpPr>
          <p:nvPr>
            <p:ph type="dt" idx="10"/>
          </p:nvPr>
        </p:nvSpPr>
        <p:spPr>
          <a:xfrm>
            <a:off x="7358679" y="6116070"/>
            <a:ext cx="857473"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6" name="Google Shape;16;p22"/>
          <p:cNvSpPr txBox="1">
            <a:spLocks noGrp="1"/>
          </p:cNvSpPr>
          <p:nvPr>
            <p:ph type="ftr" idx="11"/>
          </p:nvPr>
        </p:nvSpPr>
        <p:spPr>
          <a:xfrm>
            <a:off x="1986997" y="6116070"/>
            <a:ext cx="5314517"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7" name="Google Shape;17;p22"/>
          <p:cNvSpPr txBox="1">
            <a:spLocks noGrp="1"/>
          </p:cNvSpPr>
          <p:nvPr>
            <p:ph type="sldNum" idx="12"/>
          </p:nvPr>
        </p:nvSpPr>
        <p:spPr>
          <a:xfrm>
            <a:off x="8273317" y="6116070"/>
            <a:ext cx="413483"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spcAft>
                <a:spcPts val="0"/>
              </a:spcAft>
              <a:buClr>
                <a:schemeClr val="dk1"/>
              </a:buClr>
              <a:buSzPts val="1000"/>
              <a:buFont typeface="Corbel"/>
              <a:buNone/>
              <a:defRPr sz="1000" b="0" i="0" u="none" strike="noStrike" cap="none">
                <a:solidFill>
                  <a:schemeClr val="dk1"/>
                </a:solidFill>
                <a:latin typeface="Corbel"/>
                <a:ea typeface="Corbel"/>
                <a:cs typeface="Corbel"/>
                <a:sym typeface="Corbel"/>
              </a:defRPr>
            </a:lvl1pPr>
            <a:lvl2pPr marL="0" marR="0" lvl="1" indent="0" algn="ctr" rtl="0">
              <a:spcBef>
                <a:spcPts val="0"/>
              </a:spcBef>
              <a:spcAft>
                <a:spcPts val="0"/>
              </a:spcAft>
              <a:buClr>
                <a:schemeClr val="dk1"/>
              </a:buClr>
              <a:buSzPts val="1000"/>
              <a:buFont typeface="Corbel"/>
              <a:buNone/>
              <a:defRPr sz="1000" b="0" i="0" u="none" strike="noStrike" cap="none">
                <a:solidFill>
                  <a:schemeClr val="dk1"/>
                </a:solidFill>
                <a:latin typeface="Corbel"/>
                <a:ea typeface="Corbel"/>
                <a:cs typeface="Corbel"/>
                <a:sym typeface="Corbel"/>
              </a:defRPr>
            </a:lvl2pPr>
            <a:lvl3pPr marL="0" marR="0" lvl="2" indent="0" algn="ctr" rtl="0">
              <a:spcBef>
                <a:spcPts val="0"/>
              </a:spcBef>
              <a:spcAft>
                <a:spcPts val="0"/>
              </a:spcAft>
              <a:buClr>
                <a:schemeClr val="dk1"/>
              </a:buClr>
              <a:buSzPts val="1000"/>
              <a:buFont typeface="Corbel"/>
              <a:buNone/>
              <a:defRPr sz="1000" b="0" i="0" u="none" strike="noStrike" cap="none">
                <a:solidFill>
                  <a:schemeClr val="dk1"/>
                </a:solidFill>
                <a:latin typeface="Corbel"/>
                <a:ea typeface="Corbel"/>
                <a:cs typeface="Corbel"/>
                <a:sym typeface="Corbel"/>
              </a:defRPr>
            </a:lvl3pPr>
            <a:lvl4pPr marL="0" marR="0" lvl="3" indent="0" algn="ctr" rtl="0">
              <a:spcBef>
                <a:spcPts val="0"/>
              </a:spcBef>
              <a:spcAft>
                <a:spcPts val="0"/>
              </a:spcAft>
              <a:buClr>
                <a:schemeClr val="dk1"/>
              </a:buClr>
              <a:buSzPts val="1000"/>
              <a:buFont typeface="Corbel"/>
              <a:buNone/>
              <a:defRPr sz="1000" b="0" i="0" u="none" strike="noStrike" cap="none">
                <a:solidFill>
                  <a:schemeClr val="dk1"/>
                </a:solidFill>
                <a:latin typeface="Corbel"/>
                <a:ea typeface="Corbel"/>
                <a:cs typeface="Corbel"/>
                <a:sym typeface="Corbel"/>
              </a:defRPr>
            </a:lvl4pPr>
            <a:lvl5pPr marL="0" marR="0" lvl="4" indent="0" algn="ctr" rtl="0">
              <a:spcBef>
                <a:spcPts val="0"/>
              </a:spcBef>
              <a:spcAft>
                <a:spcPts val="0"/>
              </a:spcAft>
              <a:buClr>
                <a:schemeClr val="dk1"/>
              </a:buClr>
              <a:buSzPts val="1000"/>
              <a:buFont typeface="Corbel"/>
              <a:buNone/>
              <a:defRPr sz="1000" b="0" i="0" u="none" strike="noStrike" cap="none">
                <a:solidFill>
                  <a:schemeClr val="dk1"/>
                </a:solidFill>
                <a:latin typeface="Corbel"/>
                <a:ea typeface="Corbel"/>
                <a:cs typeface="Corbel"/>
                <a:sym typeface="Corbel"/>
              </a:defRPr>
            </a:lvl5pPr>
            <a:lvl6pPr marL="0" marR="0" lvl="5" indent="0" algn="ctr" rtl="0">
              <a:spcBef>
                <a:spcPts val="0"/>
              </a:spcBef>
              <a:spcAft>
                <a:spcPts val="0"/>
              </a:spcAft>
              <a:buClr>
                <a:schemeClr val="dk1"/>
              </a:buClr>
              <a:buSzPts val="1000"/>
              <a:buFont typeface="Corbel"/>
              <a:buNone/>
              <a:defRPr sz="1000" b="0" i="0" u="none" strike="noStrike" cap="none">
                <a:solidFill>
                  <a:schemeClr val="dk1"/>
                </a:solidFill>
                <a:latin typeface="Corbel"/>
                <a:ea typeface="Corbel"/>
                <a:cs typeface="Corbel"/>
                <a:sym typeface="Corbel"/>
              </a:defRPr>
            </a:lvl6pPr>
            <a:lvl7pPr marL="0" marR="0" lvl="6" indent="0" algn="ctr" rtl="0">
              <a:spcBef>
                <a:spcPts val="0"/>
              </a:spcBef>
              <a:spcAft>
                <a:spcPts val="0"/>
              </a:spcAft>
              <a:buClr>
                <a:schemeClr val="dk1"/>
              </a:buClr>
              <a:buSzPts val="1000"/>
              <a:buFont typeface="Corbel"/>
              <a:buNone/>
              <a:defRPr sz="1000" b="0" i="0" u="none" strike="noStrike" cap="none">
                <a:solidFill>
                  <a:schemeClr val="dk1"/>
                </a:solidFill>
                <a:latin typeface="Corbel"/>
                <a:ea typeface="Corbel"/>
                <a:cs typeface="Corbel"/>
                <a:sym typeface="Corbel"/>
              </a:defRPr>
            </a:lvl7pPr>
            <a:lvl8pPr marL="0" marR="0" lvl="7" indent="0" algn="ctr" rtl="0">
              <a:spcBef>
                <a:spcPts val="0"/>
              </a:spcBef>
              <a:spcAft>
                <a:spcPts val="0"/>
              </a:spcAft>
              <a:buClr>
                <a:schemeClr val="dk1"/>
              </a:buClr>
              <a:buSzPts val="1000"/>
              <a:buFont typeface="Corbel"/>
              <a:buNone/>
              <a:defRPr sz="1000" b="0" i="0" u="none" strike="noStrike" cap="none">
                <a:solidFill>
                  <a:schemeClr val="dk1"/>
                </a:solidFill>
                <a:latin typeface="Corbel"/>
                <a:ea typeface="Corbel"/>
                <a:cs typeface="Corbel"/>
                <a:sym typeface="Corbel"/>
              </a:defRPr>
            </a:lvl8pPr>
            <a:lvl9pPr marL="0" marR="0" lvl="8" indent="0" algn="ctr" rtl="0">
              <a:spcBef>
                <a:spcPts val="0"/>
              </a:spcBef>
              <a:spcAft>
                <a:spcPts val="0"/>
              </a:spcAft>
              <a:buClr>
                <a:schemeClr val="dk1"/>
              </a:buClr>
              <a:buSzPts val="1000"/>
              <a:buFont typeface="Corbel"/>
              <a:buNone/>
              <a:defRPr sz="1000" b="0" i="0" u="none" strike="noStrike" cap="none">
                <a:solidFill>
                  <a:schemeClr val="dk1"/>
                </a:solidFill>
                <a:latin typeface="Corbel"/>
                <a:ea typeface="Corbel"/>
                <a:cs typeface="Corbel"/>
                <a:sym typeface="Corbel"/>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
          <p:cNvSpPr txBox="1">
            <a:spLocks noGrp="1"/>
          </p:cNvSpPr>
          <p:nvPr>
            <p:ph type="ctrTitle"/>
          </p:nvPr>
        </p:nvSpPr>
        <p:spPr>
          <a:xfrm>
            <a:off x="1815709" y="286228"/>
            <a:ext cx="6947127" cy="3488266"/>
          </a:xfrm>
          <a:prstGeom prst="rect">
            <a:avLst/>
          </a:prstGeom>
          <a:noFill/>
          <a:ln>
            <a:noFill/>
          </a:ln>
        </p:spPr>
        <p:txBody>
          <a:bodyPr spcFirstLastPara="1" wrap="square" lIns="91425" tIns="45700" rIns="91425" bIns="91425" anchor="ctr" anchorCtr="0">
            <a:normAutofit/>
          </a:bodyPr>
          <a:lstStyle/>
          <a:p>
            <a:pPr marL="0" lvl="0" indent="0" algn="ctr" rtl="0">
              <a:spcBef>
                <a:spcPts val="0"/>
              </a:spcBef>
              <a:spcAft>
                <a:spcPts val="0"/>
              </a:spcAft>
              <a:buClr>
                <a:schemeClr val="dk1"/>
              </a:buClr>
              <a:buSzPts val="4000"/>
              <a:buFont typeface="Libre Franklin"/>
              <a:buNone/>
            </a:pPr>
            <a:r>
              <a:rPr lang="en-US" sz="4500" b="1" dirty="0">
                <a:solidFill>
                  <a:schemeClr val="dk1"/>
                </a:solidFill>
                <a:latin typeface="Arial Black" panose="020B0A04020102020204" pitchFamily="34" charset="0"/>
              </a:rPr>
              <a:t>Infinite Staffing, LLC</a:t>
            </a:r>
            <a:br>
              <a:rPr lang="en-US" sz="4500" b="1" dirty="0">
                <a:solidFill>
                  <a:schemeClr val="dk1"/>
                </a:solidFill>
                <a:latin typeface="Arial Black" panose="020B0A04020102020204" pitchFamily="34" charset="0"/>
              </a:rPr>
            </a:br>
            <a:endParaRPr sz="4500" b="1" dirty="0">
              <a:solidFill>
                <a:schemeClr val="dk1"/>
              </a:solidFill>
              <a:latin typeface="Arial Black" panose="020B0A04020102020204" pitchFamily="34" charset="0"/>
            </a:endParaRPr>
          </a:p>
        </p:txBody>
      </p:sp>
      <p:sp>
        <p:nvSpPr>
          <p:cNvPr id="145" name="Google Shape;145;p1"/>
          <p:cNvSpPr txBox="1">
            <a:spLocks noGrp="1"/>
          </p:cNvSpPr>
          <p:nvPr>
            <p:ph type="subTitle" idx="1"/>
          </p:nvPr>
        </p:nvSpPr>
        <p:spPr>
          <a:xfrm>
            <a:off x="1670865" y="2245688"/>
            <a:ext cx="7091971" cy="1789471"/>
          </a:xfrm>
          <a:prstGeom prst="rect">
            <a:avLst/>
          </a:prstGeom>
          <a:noFill/>
          <a:ln>
            <a:noFill/>
          </a:ln>
        </p:spPr>
        <p:txBody>
          <a:bodyPr spcFirstLastPara="1" wrap="square" lIns="91425" tIns="45700" rIns="91425" bIns="45700" anchor="t" anchorCtr="0">
            <a:normAutofit fontScale="32500" lnSpcReduction="20000"/>
          </a:bodyPr>
          <a:lstStyle/>
          <a:p>
            <a:pPr marL="0" lvl="0" indent="0" algn="ctr" rtl="0">
              <a:spcBef>
                <a:spcPts val="0"/>
              </a:spcBef>
              <a:spcAft>
                <a:spcPts val="0"/>
              </a:spcAft>
              <a:buSzPct val="87179"/>
              <a:buNone/>
            </a:pPr>
            <a:r>
              <a:rPr lang="en-US" sz="6000" i="1" dirty="0">
                <a:latin typeface="Arial" panose="020B0604020202020204" pitchFamily="34" charset="0"/>
                <a:cs typeface="Arial" panose="020B0604020202020204" pitchFamily="34" charset="0"/>
              </a:rPr>
              <a:t>Infinite Staffing is a Full – Service Employment Agency specializing in meeting and exceeding the Infinite Staffing needs of companies in all industries. </a:t>
            </a:r>
            <a:endParaRPr dirty="0">
              <a:latin typeface="Arial" panose="020B0604020202020204" pitchFamily="34" charset="0"/>
              <a:cs typeface="Arial" panose="020B0604020202020204" pitchFamily="34" charset="0"/>
            </a:endParaRPr>
          </a:p>
          <a:p>
            <a:pPr marL="0" lvl="0" indent="0" algn="ctr" rtl="0">
              <a:spcBef>
                <a:spcPts val="0"/>
              </a:spcBef>
              <a:spcAft>
                <a:spcPts val="0"/>
              </a:spcAft>
              <a:buSzPct val="87179"/>
              <a:buNone/>
            </a:pPr>
            <a:endParaRPr sz="6000" i="1" dirty="0">
              <a:latin typeface="Arial" panose="020B0604020202020204" pitchFamily="34" charset="0"/>
              <a:cs typeface="Arial" panose="020B0604020202020204" pitchFamily="34" charset="0"/>
            </a:endParaRPr>
          </a:p>
          <a:p>
            <a:pPr marL="0" lvl="0" indent="0" algn="ctr" rtl="0">
              <a:spcBef>
                <a:spcPts val="0"/>
              </a:spcBef>
              <a:spcAft>
                <a:spcPts val="0"/>
              </a:spcAft>
              <a:buSzPct val="87179"/>
              <a:buNone/>
            </a:pPr>
            <a:r>
              <a:rPr lang="en-US" sz="6000" i="1" dirty="0">
                <a:latin typeface="Arial" panose="020B0604020202020204" pitchFamily="34" charset="0"/>
                <a:cs typeface="Arial" panose="020B0604020202020204" pitchFamily="34" charset="0"/>
              </a:rPr>
              <a:t>1290 Double Churches Road, Suite N</a:t>
            </a:r>
            <a:endParaRPr dirty="0">
              <a:latin typeface="Arial" panose="020B0604020202020204" pitchFamily="34" charset="0"/>
              <a:cs typeface="Arial" panose="020B0604020202020204" pitchFamily="34" charset="0"/>
            </a:endParaRPr>
          </a:p>
          <a:p>
            <a:pPr marL="0" lvl="0" indent="0" algn="ctr" rtl="0">
              <a:spcBef>
                <a:spcPts val="0"/>
              </a:spcBef>
              <a:spcAft>
                <a:spcPts val="0"/>
              </a:spcAft>
              <a:buSzPct val="87179"/>
              <a:buNone/>
            </a:pPr>
            <a:r>
              <a:rPr lang="en-US" sz="6000" i="1" dirty="0">
                <a:latin typeface="Arial" panose="020B0604020202020204" pitchFamily="34" charset="0"/>
                <a:cs typeface="Arial" panose="020B0604020202020204" pitchFamily="34" charset="0"/>
              </a:rPr>
              <a:t>Columbus, GA 31904</a:t>
            </a:r>
            <a:endParaRPr sz="6000" dirty="0">
              <a:latin typeface="Arial" panose="020B0604020202020204" pitchFamily="34" charset="0"/>
              <a:cs typeface="Arial" panose="020B0604020202020204" pitchFamily="34" charset="0"/>
            </a:endParaRPr>
          </a:p>
          <a:p>
            <a:pPr marL="0" lvl="0" indent="0" algn="ctr" rtl="0">
              <a:spcBef>
                <a:spcPts val="580"/>
              </a:spcBef>
              <a:spcAft>
                <a:spcPts val="0"/>
              </a:spcAft>
              <a:buSzPct val="261538"/>
              <a:buNone/>
            </a:pPr>
            <a:r>
              <a:rPr lang="en-US" sz="2000" i="1" dirty="0"/>
              <a:t> </a:t>
            </a:r>
            <a:endParaRPr sz="2000" i="1" dirty="0"/>
          </a:p>
        </p:txBody>
      </p:sp>
      <p:pic>
        <p:nvPicPr>
          <p:cNvPr id="146" name="Google Shape;146;p1"/>
          <p:cNvPicPr preferRelativeResize="0"/>
          <p:nvPr/>
        </p:nvPicPr>
        <p:blipFill rotWithShape="1">
          <a:blip r:embed="rId3">
            <a:alphaModFix/>
          </a:blip>
          <a:srcRect/>
          <a:stretch/>
        </p:blipFill>
        <p:spPr>
          <a:xfrm>
            <a:off x="6158546" y="4827639"/>
            <a:ext cx="2604290" cy="1698795"/>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745"/>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
          <p:cNvSpPr txBox="1">
            <a:spLocks noGrp="1"/>
          </p:cNvSpPr>
          <p:nvPr>
            <p:ph type="title"/>
          </p:nvPr>
        </p:nvSpPr>
        <p:spPr>
          <a:xfrm>
            <a:off x="818347" y="314632"/>
            <a:ext cx="7617730" cy="1494503"/>
          </a:xfrm>
          <a:prstGeom prst="rect">
            <a:avLst/>
          </a:prstGeom>
          <a:noFill/>
          <a:ln>
            <a:noFill/>
          </a:ln>
        </p:spPr>
        <p:txBody>
          <a:bodyPr spcFirstLastPara="1" wrap="square" lIns="91425" tIns="45700" rIns="91425" bIns="91425" anchor="b" anchorCtr="0">
            <a:noAutofit/>
          </a:bodyPr>
          <a:lstStyle/>
          <a:p>
            <a:pPr marL="0" lvl="0" indent="0" algn="ctr" rtl="0">
              <a:spcBef>
                <a:spcPts val="0"/>
              </a:spcBef>
              <a:spcAft>
                <a:spcPts val="0"/>
              </a:spcAft>
              <a:buClr>
                <a:schemeClr val="dk1"/>
              </a:buClr>
              <a:buSzPts val="3600"/>
              <a:buFont typeface="Quattrocento Sans"/>
              <a:buNone/>
            </a:pPr>
            <a:r>
              <a:rPr lang="en-US" sz="3600" b="1" dirty="0">
                <a:solidFill>
                  <a:schemeClr val="dk1"/>
                </a:solidFill>
                <a:latin typeface="Arial Black" panose="020B0A04020102020204" pitchFamily="34" charset="0"/>
                <a:ea typeface="Quattrocento Sans"/>
                <a:cs typeface="Quattrocento Sans"/>
                <a:sym typeface="Quattrocento Sans"/>
              </a:rPr>
              <a:t>About Infinite Staffing, LLC</a:t>
            </a:r>
            <a:br>
              <a:rPr lang="en-US" sz="4000" dirty="0">
                <a:solidFill>
                  <a:schemeClr val="dk1"/>
                </a:solidFill>
                <a:latin typeface="Quattrocento Sans"/>
                <a:ea typeface="Quattrocento Sans"/>
                <a:cs typeface="Quattrocento Sans"/>
                <a:sym typeface="Quattrocento Sans"/>
              </a:rPr>
            </a:br>
            <a:endParaRPr sz="4000" b="1" dirty="0">
              <a:solidFill>
                <a:schemeClr val="dk1"/>
              </a:solidFill>
              <a:latin typeface="Quattrocento Sans"/>
              <a:ea typeface="Quattrocento Sans"/>
              <a:cs typeface="Quattrocento Sans"/>
              <a:sym typeface="Quattrocento Sans"/>
            </a:endParaRPr>
          </a:p>
        </p:txBody>
      </p:sp>
      <p:sp>
        <p:nvSpPr>
          <p:cNvPr id="152" name="Google Shape;152;p2"/>
          <p:cNvSpPr txBox="1">
            <a:spLocks noGrp="1"/>
          </p:cNvSpPr>
          <p:nvPr>
            <p:ph type="body" idx="1"/>
          </p:nvPr>
        </p:nvSpPr>
        <p:spPr>
          <a:xfrm>
            <a:off x="818347" y="1494504"/>
            <a:ext cx="3950298" cy="4530376"/>
          </a:xfrm>
          <a:prstGeom prst="rect">
            <a:avLst/>
          </a:prstGeom>
          <a:noFill/>
          <a:ln>
            <a:noFill/>
          </a:ln>
        </p:spPr>
        <p:txBody>
          <a:bodyPr spcFirstLastPara="1" wrap="square" lIns="91425" tIns="45700" rIns="91425" bIns="45700" anchor="t" anchorCtr="0">
            <a:noAutofit/>
          </a:bodyPr>
          <a:lstStyle/>
          <a:p>
            <a:pPr marL="274320" lvl="0" indent="-274320" algn="l" rtl="0">
              <a:spcBef>
                <a:spcPts val="0"/>
              </a:spcBef>
              <a:spcAft>
                <a:spcPts val="0"/>
              </a:spcAft>
              <a:buSzPts val="1190"/>
              <a:buChar char="⚫"/>
            </a:pPr>
            <a:r>
              <a:rPr lang="en-US" sz="1600" dirty="0">
                <a:latin typeface="Arial" panose="020B0604020202020204" pitchFamily="34" charset="0"/>
                <a:ea typeface="Arial"/>
                <a:cs typeface="Arial" panose="020B0604020202020204" pitchFamily="34" charset="0"/>
                <a:sym typeface="Arial"/>
              </a:rPr>
              <a:t>Infinite Staffing, LLC is a locally and minority women owned agency.</a:t>
            </a:r>
            <a:endParaRPr sz="1600" dirty="0">
              <a:latin typeface="Arial" panose="020B0604020202020204" pitchFamily="34" charset="0"/>
              <a:ea typeface="Arial"/>
              <a:cs typeface="Arial" panose="020B0604020202020204" pitchFamily="34" charset="0"/>
              <a:sym typeface="Arial"/>
            </a:endParaRPr>
          </a:p>
          <a:p>
            <a:pPr marL="274320" lvl="0" indent="-274320" algn="l" rtl="0">
              <a:spcBef>
                <a:spcPts val="580"/>
              </a:spcBef>
              <a:spcAft>
                <a:spcPts val="0"/>
              </a:spcAft>
              <a:buSzPts val="1190"/>
              <a:buChar char="⚫"/>
            </a:pPr>
            <a:r>
              <a:rPr lang="en-US" sz="1600" dirty="0">
                <a:latin typeface="Arial" panose="020B0604020202020204" pitchFamily="34" charset="0"/>
                <a:ea typeface="Arial"/>
                <a:cs typeface="Arial" panose="020B0604020202020204" pitchFamily="34" charset="0"/>
                <a:sym typeface="Arial"/>
              </a:rPr>
              <a:t>Full-service professional firm that will handle short-term and longer-term contracts, seasonal and project support, temp-to-hire transitional hiring and direct hire services. </a:t>
            </a:r>
            <a:endParaRPr sz="1600" dirty="0">
              <a:latin typeface="Arial" panose="020B0604020202020204" pitchFamily="34" charset="0"/>
              <a:ea typeface="Arial"/>
              <a:cs typeface="Arial" panose="020B0604020202020204" pitchFamily="34" charset="0"/>
              <a:sym typeface="Arial"/>
            </a:endParaRPr>
          </a:p>
          <a:p>
            <a:pPr marL="274320" lvl="0" indent="-274320" algn="l" rtl="0">
              <a:spcBef>
                <a:spcPts val="580"/>
              </a:spcBef>
              <a:spcAft>
                <a:spcPts val="0"/>
              </a:spcAft>
              <a:buSzPts val="1190"/>
              <a:buChar char="⚫"/>
            </a:pPr>
            <a:r>
              <a:rPr lang="en-US" sz="1600" dirty="0">
                <a:latin typeface="Arial" panose="020B0604020202020204" pitchFamily="34" charset="0"/>
                <a:ea typeface="Arial"/>
                <a:cs typeface="Arial" panose="020B0604020202020204" pitchFamily="34" charset="0"/>
                <a:sym typeface="Arial"/>
              </a:rPr>
              <a:t>Provides employees specialized in a variety of areas of expertise.</a:t>
            </a:r>
            <a:endParaRPr sz="1600" dirty="0">
              <a:latin typeface="Arial" panose="020B0604020202020204" pitchFamily="34" charset="0"/>
              <a:ea typeface="Arial"/>
              <a:cs typeface="Arial" panose="020B0604020202020204" pitchFamily="34" charset="0"/>
              <a:sym typeface="Arial"/>
            </a:endParaRPr>
          </a:p>
          <a:p>
            <a:pPr marL="274320" lvl="0" indent="-274320" algn="l" rtl="0">
              <a:spcBef>
                <a:spcPts val="580"/>
              </a:spcBef>
              <a:spcAft>
                <a:spcPts val="0"/>
              </a:spcAft>
              <a:buSzPts val="1275"/>
              <a:buChar char="⚫"/>
            </a:pPr>
            <a:r>
              <a:rPr lang="en-US" sz="1600" dirty="0">
                <a:latin typeface="Arial" panose="020B0604020202020204" pitchFamily="34" charset="0"/>
                <a:ea typeface="Arial"/>
                <a:cs typeface="Arial" panose="020B0604020202020204" pitchFamily="34" charset="0"/>
                <a:sym typeface="Arial"/>
              </a:rPr>
              <a:t>Committed to providing qualified and  reliable employees that will best meet your company’s needs.</a:t>
            </a:r>
            <a:endParaRPr sz="1600" dirty="0">
              <a:latin typeface="Arial" panose="020B0604020202020204" pitchFamily="34" charset="0"/>
              <a:ea typeface="Arial"/>
              <a:cs typeface="Arial" panose="020B0604020202020204" pitchFamily="34" charset="0"/>
              <a:sym typeface="Arial"/>
            </a:endParaRPr>
          </a:p>
          <a:p>
            <a:pPr marL="274320" lvl="0" indent="-274320" algn="l" rtl="0">
              <a:spcBef>
                <a:spcPts val="580"/>
              </a:spcBef>
              <a:spcAft>
                <a:spcPts val="0"/>
              </a:spcAft>
              <a:buSzPts val="1190"/>
              <a:buChar char="⚫"/>
            </a:pPr>
            <a:r>
              <a:rPr lang="en-US" sz="1600" dirty="0">
                <a:latin typeface="Arial" panose="020B0604020202020204" pitchFamily="34" charset="0"/>
                <a:ea typeface="Arial"/>
                <a:cs typeface="Arial" panose="020B0604020202020204" pitchFamily="34" charset="0"/>
                <a:sym typeface="Arial"/>
              </a:rPr>
              <a:t>Infinite Staffing, LLC’s clients know that their positions will be filled with highly qualified employees, and that peace of mind allows them to focus on operations. </a:t>
            </a:r>
            <a:endParaRPr sz="1600" dirty="0">
              <a:latin typeface="Arial" panose="020B0604020202020204" pitchFamily="34" charset="0"/>
              <a:ea typeface="Arial"/>
              <a:cs typeface="Arial" panose="020B0604020202020204" pitchFamily="34" charset="0"/>
              <a:sym typeface="Arial"/>
            </a:endParaRPr>
          </a:p>
        </p:txBody>
      </p:sp>
      <p:sp>
        <p:nvSpPr>
          <p:cNvPr id="153" name="Google Shape;153;p2"/>
          <p:cNvSpPr txBox="1">
            <a:spLocks noGrp="1"/>
          </p:cNvSpPr>
          <p:nvPr>
            <p:ph type="body" idx="2"/>
          </p:nvPr>
        </p:nvSpPr>
        <p:spPr>
          <a:xfrm>
            <a:off x="4768645" y="1485328"/>
            <a:ext cx="3844413" cy="5048864"/>
          </a:xfrm>
          <a:prstGeom prst="rect">
            <a:avLst/>
          </a:prstGeom>
          <a:noFill/>
          <a:ln>
            <a:noFill/>
          </a:ln>
        </p:spPr>
        <p:txBody>
          <a:bodyPr spcFirstLastPara="1" wrap="square" lIns="91425" tIns="45700" rIns="91425" bIns="45700" anchor="t" anchorCtr="0">
            <a:normAutofit fontScale="55000" lnSpcReduction="20000"/>
          </a:bodyPr>
          <a:lstStyle/>
          <a:p>
            <a:pPr marL="274320" lvl="0" indent="-254889" algn="l" rtl="0">
              <a:lnSpc>
                <a:spcPct val="120000"/>
              </a:lnSpc>
              <a:spcBef>
                <a:spcPts val="0"/>
              </a:spcBef>
              <a:spcAft>
                <a:spcPts val="0"/>
              </a:spcAft>
              <a:buSzPct val="85000"/>
              <a:buChar char="⚫"/>
            </a:pPr>
            <a:r>
              <a:rPr lang="en-US" sz="2900" dirty="0">
                <a:latin typeface="Arial" panose="020B0604020202020204" pitchFamily="34" charset="0"/>
                <a:ea typeface="Arial"/>
                <a:cs typeface="Arial" panose="020B0604020202020204" pitchFamily="34" charset="0"/>
                <a:sym typeface="Arial"/>
              </a:rPr>
              <a:t>Our team consists of Recruiters and Coordinators knowledgeable in the job market. </a:t>
            </a:r>
            <a:endParaRPr sz="2900" dirty="0">
              <a:latin typeface="Arial" panose="020B0604020202020204" pitchFamily="34" charset="0"/>
              <a:ea typeface="Arial"/>
              <a:cs typeface="Arial" panose="020B0604020202020204" pitchFamily="34" charset="0"/>
              <a:sym typeface="Arial"/>
            </a:endParaRPr>
          </a:p>
          <a:p>
            <a:pPr marL="274320" lvl="0" indent="-254889" algn="l" rtl="0">
              <a:lnSpc>
                <a:spcPct val="120000"/>
              </a:lnSpc>
              <a:spcBef>
                <a:spcPts val="580"/>
              </a:spcBef>
              <a:spcAft>
                <a:spcPts val="0"/>
              </a:spcAft>
              <a:buSzPct val="85000"/>
              <a:buChar char="⚫"/>
            </a:pPr>
            <a:r>
              <a:rPr lang="en-US" sz="2900" dirty="0">
                <a:latin typeface="Arial" panose="020B0604020202020204" pitchFamily="34" charset="0"/>
                <a:ea typeface="Arial"/>
                <a:cs typeface="Arial" panose="020B0604020202020204" pitchFamily="34" charset="0"/>
                <a:sym typeface="Arial"/>
              </a:rPr>
              <a:t>Our staff is professionally trained and organized to provide service with excellence. Key resource for people seeking new career opportunities and companies seeking qualified personnel.</a:t>
            </a:r>
            <a:endParaRPr sz="2900" dirty="0">
              <a:latin typeface="Arial" panose="020B0604020202020204" pitchFamily="34" charset="0"/>
              <a:ea typeface="Arial"/>
              <a:cs typeface="Arial" panose="020B0604020202020204" pitchFamily="34" charset="0"/>
              <a:sym typeface="Arial"/>
            </a:endParaRPr>
          </a:p>
          <a:p>
            <a:pPr marL="274320" lvl="0" indent="-254889" algn="l" rtl="0">
              <a:lnSpc>
                <a:spcPct val="120000"/>
              </a:lnSpc>
              <a:spcBef>
                <a:spcPts val="580"/>
              </a:spcBef>
              <a:spcAft>
                <a:spcPts val="0"/>
              </a:spcAft>
              <a:buSzPct val="85000"/>
              <a:buChar char="⚫"/>
            </a:pPr>
            <a:r>
              <a:rPr lang="en-US" sz="2900" dirty="0">
                <a:latin typeface="Arial" panose="020B0604020202020204" pitchFamily="34" charset="0"/>
                <a:ea typeface="Arial"/>
                <a:cs typeface="Arial" panose="020B0604020202020204" pitchFamily="34" charset="0"/>
                <a:sym typeface="Arial"/>
              </a:rPr>
              <a:t>Committed to diversity, inclusion, employee growth, and respect for the differences we all bring to our common workplace. </a:t>
            </a:r>
            <a:endParaRPr sz="2900" dirty="0">
              <a:latin typeface="Arial" panose="020B0604020202020204" pitchFamily="34" charset="0"/>
              <a:ea typeface="Arial"/>
              <a:cs typeface="Arial" panose="020B0604020202020204" pitchFamily="34" charset="0"/>
              <a:sym typeface="Arial"/>
            </a:endParaRPr>
          </a:p>
          <a:p>
            <a:pPr marL="274320" lvl="0" indent="-254889" algn="l" rtl="0">
              <a:lnSpc>
                <a:spcPct val="120000"/>
              </a:lnSpc>
              <a:spcBef>
                <a:spcPts val="580"/>
              </a:spcBef>
              <a:spcAft>
                <a:spcPts val="0"/>
              </a:spcAft>
              <a:buSzPct val="85000"/>
              <a:buChar char="⚫"/>
            </a:pPr>
            <a:r>
              <a:rPr lang="en-US" sz="2900" dirty="0">
                <a:latin typeface="Arial" panose="020B0604020202020204" pitchFamily="34" charset="0"/>
                <a:ea typeface="Arial"/>
                <a:cs typeface="Arial" panose="020B0604020202020204" pitchFamily="34" charset="0"/>
                <a:sym typeface="Arial"/>
              </a:rPr>
              <a:t>We will handle all of the work associated with finding and screening candidates for your openings and handle all payroll for temp and temp – to – hire employees. </a:t>
            </a:r>
            <a:endParaRPr sz="2900" dirty="0">
              <a:latin typeface="Arial" panose="020B0604020202020204" pitchFamily="34" charset="0"/>
              <a:ea typeface="Arial"/>
              <a:cs typeface="Arial" panose="020B0604020202020204" pitchFamily="34" charset="0"/>
              <a:sym typeface="Arial"/>
            </a:endParaRPr>
          </a:p>
          <a:p>
            <a:pPr marL="274320" lvl="0" indent="-164211" algn="l" rtl="0">
              <a:spcBef>
                <a:spcPts val="580"/>
              </a:spcBef>
              <a:spcAft>
                <a:spcPts val="0"/>
              </a:spcAft>
              <a:buSzPct val="85000"/>
              <a:buNone/>
            </a:pPr>
            <a:endParaRPr sz="2400" dirty="0"/>
          </a:p>
          <a:p>
            <a:pPr marL="274320" lvl="0" indent="-164211" algn="l" rtl="0">
              <a:spcBef>
                <a:spcPts val="580"/>
              </a:spcBef>
              <a:spcAft>
                <a:spcPts val="0"/>
              </a:spcAft>
              <a:buSzPct val="85000"/>
              <a:buNone/>
            </a:pPr>
            <a:endParaRPr sz="2400" dirty="0"/>
          </a:p>
          <a:p>
            <a:pPr marL="274320" lvl="0" indent="-164211" algn="l" rtl="0">
              <a:spcBef>
                <a:spcPts val="580"/>
              </a:spcBef>
              <a:spcAft>
                <a:spcPts val="0"/>
              </a:spcAft>
              <a:buSzPct val="85000"/>
              <a:buNone/>
            </a:pPr>
            <a:endParaRPr sz="2400" dirty="0"/>
          </a:p>
          <a:p>
            <a:pPr marL="274320" lvl="0" indent="-274320" algn="l" rtl="0">
              <a:spcBef>
                <a:spcPts val="580"/>
              </a:spcBef>
              <a:spcAft>
                <a:spcPts val="0"/>
              </a:spcAft>
              <a:buSzPct val="85000"/>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3"/>
          <p:cNvSpPr txBox="1">
            <a:spLocks noGrp="1"/>
          </p:cNvSpPr>
          <p:nvPr>
            <p:ph type="title"/>
          </p:nvPr>
        </p:nvSpPr>
        <p:spPr>
          <a:xfrm>
            <a:off x="873615" y="243841"/>
            <a:ext cx="7396769" cy="668593"/>
          </a:xfrm>
          <a:prstGeom prst="rect">
            <a:avLst/>
          </a:prstGeom>
          <a:noFill/>
          <a:ln>
            <a:noFill/>
          </a:ln>
        </p:spPr>
        <p:txBody>
          <a:bodyPr spcFirstLastPara="1" wrap="square" lIns="91425" tIns="45700" rIns="91425" bIns="91425" anchor="b" anchorCtr="0">
            <a:noAutofit/>
          </a:bodyPr>
          <a:lstStyle/>
          <a:p>
            <a:pPr marL="0" lvl="0" indent="0" algn="ctr" rtl="0">
              <a:spcBef>
                <a:spcPts val="0"/>
              </a:spcBef>
              <a:spcAft>
                <a:spcPts val="0"/>
              </a:spcAft>
              <a:buClr>
                <a:schemeClr val="dk1"/>
              </a:buClr>
              <a:buSzPts val="3600"/>
              <a:buFont typeface="Quattrocento Sans"/>
              <a:buNone/>
            </a:pPr>
            <a:r>
              <a:rPr lang="en-US" sz="4000" b="1" dirty="0">
                <a:solidFill>
                  <a:schemeClr val="dk1"/>
                </a:solidFill>
                <a:latin typeface="Arial Black" panose="020B0A04020102020204" pitchFamily="34" charset="0"/>
                <a:ea typeface="Quattrocento Sans"/>
                <a:cs typeface="Quattrocento Sans"/>
                <a:sym typeface="Quattrocento Sans"/>
              </a:rPr>
              <a:t>Our Services</a:t>
            </a:r>
            <a:endParaRPr sz="4000" b="1" dirty="0">
              <a:solidFill>
                <a:schemeClr val="dk1"/>
              </a:solidFill>
              <a:latin typeface="Arial Black" panose="020B0A04020102020204" pitchFamily="34" charset="0"/>
              <a:ea typeface="Quattrocento Sans"/>
              <a:cs typeface="Quattrocento Sans"/>
              <a:sym typeface="Quattrocento Sans"/>
            </a:endParaRPr>
          </a:p>
        </p:txBody>
      </p:sp>
      <p:sp>
        <p:nvSpPr>
          <p:cNvPr id="159" name="Google Shape;159;p3"/>
          <p:cNvSpPr txBox="1">
            <a:spLocks noGrp="1"/>
          </p:cNvSpPr>
          <p:nvPr>
            <p:ph type="body" idx="1"/>
          </p:nvPr>
        </p:nvSpPr>
        <p:spPr>
          <a:xfrm>
            <a:off x="873615" y="1142507"/>
            <a:ext cx="7924800" cy="5471652"/>
          </a:xfrm>
          <a:prstGeom prst="rect">
            <a:avLst/>
          </a:prstGeom>
          <a:noFill/>
          <a:ln>
            <a:noFill/>
          </a:ln>
        </p:spPr>
        <p:txBody>
          <a:bodyPr spcFirstLastPara="1" wrap="square" lIns="91425" tIns="45700" rIns="91425" bIns="45700" anchor="t" anchorCtr="0">
            <a:normAutofit/>
          </a:bodyPr>
          <a:lstStyle/>
          <a:p>
            <a:pPr marL="274320" lvl="0" indent="-166370" algn="l" rtl="0">
              <a:spcBef>
                <a:spcPts val="580"/>
              </a:spcBef>
              <a:spcAft>
                <a:spcPts val="0"/>
              </a:spcAft>
              <a:buSzPts val="1700"/>
              <a:buNone/>
            </a:pPr>
            <a:r>
              <a:rPr lang="en-US" sz="2200" b="1" u="sng" dirty="0">
                <a:latin typeface="Arial" panose="020B0604020202020204" pitchFamily="34" charset="0"/>
                <a:cs typeface="Arial" panose="020B0604020202020204" pitchFamily="34" charset="0"/>
              </a:rPr>
              <a:t>Temporary Staffing</a:t>
            </a:r>
            <a:endParaRPr dirty="0">
              <a:latin typeface="Arial" panose="020B0604020202020204" pitchFamily="34" charset="0"/>
              <a:cs typeface="Arial" panose="020B0604020202020204" pitchFamily="34" charset="0"/>
            </a:endParaRPr>
          </a:p>
          <a:p>
            <a:pPr marL="274320" lvl="0" indent="-166370" algn="l" rtl="0">
              <a:spcBef>
                <a:spcPts val="580"/>
              </a:spcBef>
              <a:spcAft>
                <a:spcPts val="0"/>
              </a:spcAft>
              <a:buSzPts val="1700"/>
              <a:buNone/>
            </a:pPr>
            <a:r>
              <a:rPr lang="en-US"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Temporary Staffing is a great solution for those companies who need a flexible workforce. If your operations are seasonal or you take on short – term projects on a regular basis, temporary staffing can allow you to operate at peak efficiency regardless of your workload. We maintain a large roster of potential temporaries who are pre –screened and ready to begin work on a short notice. This allows you to scale your staff number up when you need it without having the unnecessary personnel cost when things slow down.</a:t>
            </a:r>
            <a:endParaRPr sz="2000" dirty="0">
              <a:latin typeface="Arial" panose="020B0604020202020204" pitchFamily="34" charset="0"/>
              <a:cs typeface="Arial" panose="020B0604020202020204" pitchFamily="34" charset="0"/>
            </a:endParaRPr>
          </a:p>
          <a:p>
            <a:pPr marL="274320" lvl="0" indent="-166370" algn="l" rtl="0">
              <a:spcBef>
                <a:spcPts val="580"/>
              </a:spcBef>
              <a:spcAft>
                <a:spcPts val="0"/>
              </a:spcAft>
              <a:buSzPts val="1700"/>
              <a:buNone/>
            </a:pPr>
            <a:endParaRPr dirty="0"/>
          </a:p>
          <a:p>
            <a:pPr marL="274320" lvl="0" indent="-166370" algn="l" rtl="0">
              <a:spcBef>
                <a:spcPts val="580"/>
              </a:spcBef>
              <a:spcAft>
                <a:spcPts val="0"/>
              </a:spcAft>
              <a:buSzPts val="1700"/>
              <a:buNone/>
            </a:pPr>
            <a:endParaRPr dirty="0"/>
          </a:p>
        </p:txBody>
      </p:sp>
      <p:pic>
        <p:nvPicPr>
          <p:cNvPr id="160" name="Google Shape;160;p3" descr="Contact Capitol Staffing For Staffing Services In Jackson, MS | Capitol  Staffing"/>
          <p:cNvPicPr preferRelativeResize="0"/>
          <p:nvPr/>
        </p:nvPicPr>
        <p:blipFill rotWithShape="1">
          <a:blip r:embed="rId3">
            <a:alphaModFix/>
          </a:blip>
          <a:srcRect/>
          <a:stretch/>
        </p:blipFill>
        <p:spPr>
          <a:xfrm>
            <a:off x="4328160" y="4531360"/>
            <a:ext cx="4053621" cy="216204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9"/>
          <p:cNvSpPr txBox="1">
            <a:spLocks noGrp="1"/>
          </p:cNvSpPr>
          <p:nvPr>
            <p:ph type="title"/>
          </p:nvPr>
        </p:nvSpPr>
        <p:spPr>
          <a:xfrm>
            <a:off x="873615" y="182881"/>
            <a:ext cx="7396769" cy="668593"/>
          </a:xfrm>
          <a:prstGeom prst="rect">
            <a:avLst/>
          </a:prstGeom>
          <a:noFill/>
          <a:ln>
            <a:noFill/>
          </a:ln>
        </p:spPr>
        <p:txBody>
          <a:bodyPr spcFirstLastPara="1" wrap="square" lIns="91425" tIns="45700" rIns="91425" bIns="91425" anchor="b" anchorCtr="0">
            <a:noAutofit/>
          </a:bodyPr>
          <a:lstStyle/>
          <a:p>
            <a:pPr marL="0" lvl="0" indent="0" algn="ctr" rtl="0">
              <a:spcBef>
                <a:spcPts val="0"/>
              </a:spcBef>
              <a:spcAft>
                <a:spcPts val="0"/>
              </a:spcAft>
              <a:buClr>
                <a:schemeClr val="dk1"/>
              </a:buClr>
              <a:buSzPts val="3600"/>
              <a:buFont typeface="Quattrocento Sans"/>
              <a:buNone/>
            </a:pPr>
            <a:r>
              <a:rPr lang="en-US" sz="4000" b="1" dirty="0">
                <a:solidFill>
                  <a:schemeClr val="dk1"/>
                </a:solidFill>
                <a:latin typeface="Arial Black" panose="020B0A04020102020204" pitchFamily="34" charset="0"/>
                <a:ea typeface="Quattrocento Sans"/>
                <a:cs typeface="Quattrocento Sans"/>
                <a:sym typeface="Quattrocento Sans"/>
              </a:rPr>
              <a:t>Our Services (CONT)</a:t>
            </a:r>
            <a:endParaRPr sz="4000" b="1" dirty="0">
              <a:solidFill>
                <a:schemeClr val="dk1"/>
              </a:solidFill>
              <a:latin typeface="Arial Black" panose="020B0A04020102020204" pitchFamily="34" charset="0"/>
              <a:ea typeface="Quattrocento Sans"/>
              <a:cs typeface="Quattrocento Sans"/>
              <a:sym typeface="Quattrocento Sans"/>
            </a:endParaRPr>
          </a:p>
        </p:txBody>
      </p:sp>
      <p:sp>
        <p:nvSpPr>
          <p:cNvPr id="166" name="Google Shape;166;p19"/>
          <p:cNvSpPr txBox="1">
            <a:spLocks noGrp="1"/>
          </p:cNvSpPr>
          <p:nvPr>
            <p:ph type="body" idx="1"/>
          </p:nvPr>
        </p:nvSpPr>
        <p:spPr>
          <a:xfrm>
            <a:off x="943897" y="866223"/>
            <a:ext cx="8200103" cy="4041057"/>
          </a:xfrm>
          <a:prstGeom prst="rect">
            <a:avLst/>
          </a:prstGeom>
          <a:noFill/>
          <a:ln>
            <a:noFill/>
          </a:ln>
        </p:spPr>
        <p:txBody>
          <a:bodyPr spcFirstLastPara="1" wrap="square" lIns="91425" tIns="45700" rIns="91425" bIns="45700" anchor="t" anchorCtr="0">
            <a:normAutofit/>
          </a:bodyPr>
          <a:lstStyle/>
          <a:p>
            <a:pPr marL="274320" lvl="0" indent="-166370" algn="l" rtl="0">
              <a:spcBef>
                <a:spcPts val="580"/>
              </a:spcBef>
              <a:spcAft>
                <a:spcPts val="0"/>
              </a:spcAft>
              <a:buSzPct val="83538"/>
              <a:buNone/>
            </a:pPr>
            <a:r>
              <a:rPr lang="en-US" sz="2200" b="1" u="sng" dirty="0"/>
              <a:t> </a:t>
            </a:r>
            <a:r>
              <a:rPr lang="en-US" sz="1900" b="1" u="sng" dirty="0">
                <a:latin typeface="Arial" panose="020B0604020202020204" pitchFamily="34" charset="0"/>
                <a:cs typeface="Arial" panose="020B0604020202020204" pitchFamily="34" charset="0"/>
              </a:rPr>
              <a:t>Temp – To - Hire</a:t>
            </a:r>
            <a:endParaRPr sz="1900" dirty="0">
              <a:latin typeface="Arial" panose="020B0604020202020204" pitchFamily="34" charset="0"/>
              <a:cs typeface="Arial" panose="020B0604020202020204" pitchFamily="34" charset="0"/>
            </a:endParaRPr>
          </a:p>
          <a:p>
            <a:pPr marL="274320" lvl="0" indent="-166370" algn="l" rtl="0">
              <a:spcBef>
                <a:spcPts val="580"/>
              </a:spcBef>
              <a:spcAft>
                <a:spcPts val="0"/>
              </a:spcAft>
              <a:buSzPct val="76576"/>
              <a:buNone/>
            </a:pPr>
            <a:r>
              <a:rPr lang="en-US" sz="1900" dirty="0">
                <a:latin typeface="Arial" panose="020B0604020202020204" pitchFamily="34" charset="0"/>
                <a:cs typeface="Arial" panose="020B0604020202020204" pitchFamily="34" charset="0"/>
              </a:rPr>
              <a:t>  Many employers have spent dozens of hours screening, interviewing, and training a new employee, only to find out that they’re not the right fit for the company once they’re hired. This can lead to problems throughout your company as lack of productivity and poor morale build. Infinite Staffing, LLC ‘s temp – to – hire services allow you to avoid the hassle associated with finding and screening a candidate, and also gives you a probationary period so that you can be sure your new employee is the right fit for your team. During this probationary period, Infinite Staffing, LLC handles payroll for you, so that you only have to complete internal onboarding processes when you’re sure you’ve found a perfect fit.  </a:t>
            </a:r>
            <a:endParaRPr sz="1900" dirty="0">
              <a:latin typeface="Arial" panose="020B0604020202020204" pitchFamily="34" charset="0"/>
              <a:cs typeface="Arial" panose="020B0604020202020204" pitchFamily="34" charset="0"/>
            </a:endParaRPr>
          </a:p>
          <a:p>
            <a:pPr marL="274320" lvl="0" indent="-166370" algn="l" rtl="0">
              <a:spcBef>
                <a:spcPts val="580"/>
              </a:spcBef>
              <a:spcAft>
                <a:spcPts val="0"/>
              </a:spcAft>
              <a:buSzPct val="76576"/>
              <a:buNone/>
            </a:pPr>
            <a:endParaRPr dirty="0"/>
          </a:p>
          <a:p>
            <a:pPr marL="274320" lvl="0" indent="-166370" algn="ctr" rtl="0">
              <a:spcBef>
                <a:spcPts val="580"/>
              </a:spcBef>
              <a:spcAft>
                <a:spcPts val="0"/>
              </a:spcAft>
              <a:buSzPct val="76576"/>
              <a:buNone/>
            </a:pPr>
            <a:endParaRPr dirty="0"/>
          </a:p>
        </p:txBody>
      </p:sp>
      <p:pic>
        <p:nvPicPr>
          <p:cNvPr id="167" name="Google Shape;167;p19" descr="5 Reasons Why Your Business Should Use a Staffing Agency"/>
          <p:cNvPicPr preferRelativeResize="0"/>
          <p:nvPr/>
        </p:nvPicPr>
        <p:blipFill rotWithShape="1">
          <a:blip r:embed="rId3">
            <a:alphaModFix/>
          </a:blip>
          <a:srcRect/>
          <a:stretch/>
        </p:blipFill>
        <p:spPr>
          <a:xfrm>
            <a:off x="3505201" y="4907280"/>
            <a:ext cx="4576916" cy="185928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0"/>
          <p:cNvSpPr txBox="1">
            <a:spLocks noGrp="1"/>
          </p:cNvSpPr>
          <p:nvPr>
            <p:ph type="title"/>
          </p:nvPr>
        </p:nvSpPr>
        <p:spPr>
          <a:xfrm>
            <a:off x="1210287" y="275868"/>
            <a:ext cx="7396769" cy="668593"/>
          </a:xfrm>
          <a:prstGeom prst="rect">
            <a:avLst/>
          </a:prstGeom>
          <a:noFill/>
          <a:ln>
            <a:noFill/>
          </a:ln>
        </p:spPr>
        <p:txBody>
          <a:bodyPr spcFirstLastPara="1" wrap="square" lIns="91425" tIns="45700" rIns="91425" bIns="91425" anchor="b" anchorCtr="0">
            <a:noAutofit/>
          </a:bodyPr>
          <a:lstStyle/>
          <a:p>
            <a:pPr marL="0" lvl="0" indent="0" algn="ctr" rtl="0">
              <a:spcBef>
                <a:spcPts val="0"/>
              </a:spcBef>
              <a:spcAft>
                <a:spcPts val="0"/>
              </a:spcAft>
              <a:buClr>
                <a:schemeClr val="dk1"/>
              </a:buClr>
              <a:buSzPts val="3600"/>
              <a:buFont typeface="Quattrocento Sans"/>
              <a:buNone/>
            </a:pPr>
            <a:r>
              <a:rPr lang="en-US" sz="4000" b="1" dirty="0">
                <a:solidFill>
                  <a:schemeClr val="dk1"/>
                </a:solidFill>
                <a:latin typeface="Arial Black" panose="020B0A04020102020204" pitchFamily="34" charset="0"/>
                <a:ea typeface="Quattrocento Sans"/>
                <a:cs typeface="Quattrocento Sans"/>
                <a:sym typeface="Quattrocento Sans"/>
              </a:rPr>
              <a:t>Our Services (CONT)</a:t>
            </a:r>
            <a:endParaRPr sz="4000" b="1" dirty="0">
              <a:solidFill>
                <a:schemeClr val="dk1"/>
              </a:solidFill>
              <a:latin typeface="Arial Black" panose="020B0A04020102020204" pitchFamily="34" charset="0"/>
              <a:ea typeface="Quattrocento Sans"/>
              <a:cs typeface="Quattrocento Sans"/>
              <a:sym typeface="Quattrocento Sans"/>
            </a:endParaRPr>
          </a:p>
        </p:txBody>
      </p:sp>
      <p:sp>
        <p:nvSpPr>
          <p:cNvPr id="173" name="Google Shape;173;p20"/>
          <p:cNvSpPr txBox="1">
            <a:spLocks noGrp="1"/>
          </p:cNvSpPr>
          <p:nvPr>
            <p:ph type="body" idx="1"/>
          </p:nvPr>
        </p:nvSpPr>
        <p:spPr>
          <a:xfrm>
            <a:off x="999460" y="1228166"/>
            <a:ext cx="7607596" cy="3928730"/>
          </a:xfrm>
          <a:prstGeom prst="rect">
            <a:avLst/>
          </a:prstGeom>
          <a:noFill/>
          <a:ln>
            <a:noFill/>
          </a:ln>
        </p:spPr>
        <p:txBody>
          <a:bodyPr spcFirstLastPara="1" wrap="square" lIns="91425" tIns="45700" rIns="91425" bIns="45700" anchor="t" anchorCtr="0">
            <a:normAutofit/>
          </a:bodyPr>
          <a:lstStyle/>
          <a:p>
            <a:pPr marL="274320" lvl="0" indent="-166370" algn="l" rtl="0">
              <a:spcBef>
                <a:spcPts val="580"/>
              </a:spcBef>
              <a:spcAft>
                <a:spcPts val="0"/>
              </a:spcAft>
              <a:buSzPct val="83538"/>
              <a:buNone/>
            </a:pPr>
            <a:r>
              <a:rPr lang="en-US" sz="1900" b="1" u="sng" dirty="0">
                <a:latin typeface="Arial" panose="020B0604020202020204" pitchFamily="34" charset="0"/>
                <a:cs typeface="Arial" panose="020B0604020202020204" pitchFamily="34" charset="0"/>
              </a:rPr>
              <a:t>Direct Hire Recruitment (Permanent placement)</a:t>
            </a:r>
            <a:endParaRPr sz="1900" dirty="0">
              <a:latin typeface="Arial" panose="020B0604020202020204" pitchFamily="34" charset="0"/>
              <a:cs typeface="Arial" panose="020B0604020202020204" pitchFamily="34" charset="0"/>
            </a:endParaRPr>
          </a:p>
          <a:p>
            <a:pPr marL="274320" lvl="0" indent="-166370" algn="l" rtl="0">
              <a:spcBef>
                <a:spcPts val="580"/>
              </a:spcBef>
              <a:spcAft>
                <a:spcPts val="0"/>
              </a:spcAft>
              <a:buSzPct val="76576"/>
              <a:buNone/>
            </a:pPr>
            <a:r>
              <a:rPr lang="en-US" sz="1900" dirty="0">
                <a:latin typeface="Arial" panose="020B0604020202020204" pitchFamily="34" charset="0"/>
                <a:cs typeface="Arial" panose="020B0604020202020204" pitchFamily="34" charset="0"/>
              </a:rPr>
              <a:t>  When you have a vacancy in a position that is mission – critical, it is important that you find the right individual as quickly as possible. When you are responsible for running your entire business, it can be difficult to find the right person. Infinite Staffing, LLC is always on the lookout for outstanding candidates for sales, administration, management , labor, mechanics and technical fields. When you have an important vacancy, our Recruiters immediately schedule interviews with candidates that Infinite Staffing, LLC has personally screened and selected based on your requirements. </a:t>
            </a:r>
            <a:endParaRPr sz="1900" dirty="0">
              <a:latin typeface="Arial" panose="020B0604020202020204" pitchFamily="34" charset="0"/>
              <a:cs typeface="Arial" panose="020B0604020202020204" pitchFamily="34" charset="0"/>
            </a:endParaRPr>
          </a:p>
          <a:p>
            <a:pPr marL="274320" lvl="0" indent="-166370" algn="ctr" rtl="0">
              <a:spcBef>
                <a:spcPts val="580"/>
              </a:spcBef>
              <a:spcAft>
                <a:spcPts val="0"/>
              </a:spcAft>
              <a:buSzPct val="76576"/>
              <a:buNone/>
            </a:pPr>
            <a:endParaRPr dirty="0"/>
          </a:p>
          <a:p>
            <a:pPr marL="274320" lvl="0" indent="-166370" algn="l" rtl="0">
              <a:spcBef>
                <a:spcPts val="580"/>
              </a:spcBef>
              <a:spcAft>
                <a:spcPts val="0"/>
              </a:spcAft>
              <a:buSzPct val="76576"/>
              <a:buNone/>
            </a:pPr>
            <a:endParaRPr dirty="0"/>
          </a:p>
          <a:p>
            <a:pPr marL="274320" lvl="0" indent="-166370" algn="r" rtl="0">
              <a:spcBef>
                <a:spcPts val="580"/>
              </a:spcBef>
              <a:spcAft>
                <a:spcPts val="0"/>
              </a:spcAft>
              <a:buSzPct val="76576"/>
              <a:buNone/>
            </a:pPr>
            <a:endParaRPr dirty="0"/>
          </a:p>
        </p:txBody>
      </p:sp>
      <p:pic>
        <p:nvPicPr>
          <p:cNvPr id="174" name="Google Shape;174;p20" descr="Direct Hire | ASAP Services, LLC"/>
          <p:cNvPicPr preferRelativeResize="0"/>
          <p:nvPr/>
        </p:nvPicPr>
        <p:blipFill rotWithShape="1">
          <a:blip r:embed="rId3">
            <a:alphaModFix/>
          </a:blip>
          <a:srcRect/>
          <a:stretch/>
        </p:blipFill>
        <p:spPr>
          <a:xfrm rot="462824">
            <a:off x="5266639" y="4737092"/>
            <a:ext cx="3363090" cy="1647886"/>
          </a:xfrm>
          <a:prstGeom prst="roundRect">
            <a:avLst>
              <a:gd name="adj" fmla="val 8594"/>
            </a:avLst>
          </a:prstGeom>
          <a:solidFill>
            <a:srgbClr val="ECECEC"/>
          </a:solidFill>
          <a:ln w="38100" cap="flat" cmpd="sng">
            <a:solidFill>
              <a:schemeClr val="lt1"/>
            </a:solidFill>
            <a:prstDash val="solid"/>
            <a:round/>
            <a:headEnd type="none" w="sm" len="sm"/>
            <a:tailEnd type="none" w="sm" len="sm"/>
          </a:ln>
          <a:effectLst>
            <a:reflection stA="38000" endPos="28000" dist="5000" dir="5400000" sy="-100000" algn="bl" rotWithShape="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1"/>
          <p:cNvSpPr txBox="1">
            <a:spLocks noGrp="1"/>
          </p:cNvSpPr>
          <p:nvPr>
            <p:ph type="title"/>
          </p:nvPr>
        </p:nvSpPr>
        <p:spPr>
          <a:xfrm>
            <a:off x="1543702" y="159450"/>
            <a:ext cx="7396769" cy="668593"/>
          </a:xfrm>
          <a:prstGeom prst="rect">
            <a:avLst/>
          </a:prstGeom>
          <a:noFill/>
          <a:ln>
            <a:noFill/>
          </a:ln>
        </p:spPr>
        <p:txBody>
          <a:bodyPr spcFirstLastPara="1" wrap="square" lIns="91425" tIns="45700" rIns="91425" bIns="91425" anchor="b" anchorCtr="0">
            <a:noAutofit/>
          </a:bodyPr>
          <a:lstStyle/>
          <a:p>
            <a:pPr marL="0" lvl="0" indent="0" algn="ctr" rtl="0">
              <a:spcBef>
                <a:spcPts val="0"/>
              </a:spcBef>
              <a:spcAft>
                <a:spcPts val="0"/>
              </a:spcAft>
              <a:buClr>
                <a:schemeClr val="dk1"/>
              </a:buClr>
              <a:buSzPts val="3600"/>
              <a:buFont typeface="Quattrocento Sans"/>
              <a:buNone/>
            </a:pPr>
            <a:r>
              <a:rPr lang="en-US" sz="4000" b="1" dirty="0">
                <a:solidFill>
                  <a:schemeClr val="dk1"/>
                </a:solidFill>
                <a:latin typeface="Arial Black" panose="020B0A04020102020204" pitchFamily="34" charset="0"/>
                <a:ea typeface="Quattrocento Sans"/>
                <a:cs typeface="Quattrocento Sans"/>
                <a:sym typeface="Quattrocento Sans"/>
              </a:rPr>
              <a:t>Our Services (CONT)</a:t>
            </a:r>
            <a:endParaRPr sz="4000" b="1" dirty="0">
              <a:solidFill>
                <a:schemeClr val="dk1"/>
              </a:solidFill>
              <a:latin typeface="Arial Black" panose="020B0A04020102020204" pitchFamily="34" charset="0"/>
              <a:ea typeface="Quattrocento Sans"/>
              <a:cs typeface="Quattrocento Sans"/>
              <a:sym typeface="Quattrocento Sans"/>
            </a:endParaRPr>
          </a:p>
        </p:txBody>
      </p:sp>
      <p:sp>
        <p:nvSpPr>
          <p:cNvPr id="180" name="Google Shape;180;p21"/>
          <p:cNvSpPr txBox="1">
            <a:spLocks noGrp="1"/>
          </p:cNvSpPr>
          <p:nvPr>
            <p:ph type="body" idx="1"/>
          </p:nvPr>
        </p:nvSpPr>
        <p:spPr>
          <a:xfrm>
            <a:off x="1543702" y="1513673"/>
            <a:ext cx="7396769" cy="5083277"/>
          </a:xfrm>
          <a:prstGeom prst="rect">
            <a:avLst/>
          </a:prstGeom>
          <a:noFill/>
          <a:ln>
            <a:noFill/>
          </a:ln>
        </p:spPr>
        <p:txBody>
          <a:bodyPr spcFirstLastPara="1" wrap="square" lIns="91425" tIns="45700" rIns="91425" bIns="45700" anchor="t" anchorCtr="0">
            <a:normAutofit/>
          </a:bodyPr>
          <a:lstStyle/>
          <a:p>
            <a:pPr marL="274320" lvl="0" indent="-166370" algn="l" rtl="0">
              <a:spcBef>
                <a:spcPts val="580"/>
              </a:spcBef>
              <a:spcAft>
                <a:spcPts val="0"/>
              </a:spcAft>
              <a:buSzPct val="83538"/>
              <a:buNone/>
            </a:pPr>
            <a:r>
              <a:rPr lang="en-US" sz="1800" b="1" u="sng" dirty="0">
                <a:latin typeface="Arial" panose="020B0604020202020204" pitchFamily="34" charset="0"/>
                <a:cs typeface="Arial" panose="020B0604020202020204" pitchFamily="34" charset="0"/>
              </a:rPr>
              <a:t>Fee Schedule </a:t>
            </a:r>
          </a:p>
          <a:p>
            <a:pPr marL="274320" lvl="0" indent="-166370" algn="l" rtl="0">
              <a:spcBef>
                <a:spcPts val="580"/>
              </a:spcBef>
              <a:spcAft>
                <a:spcPts val="0"/>
              </a:spcAft>
              <a:buSzPct val="83538"/>
              <a:buNone/>
            </a:pPr>
            <a:endParaRPr sz="1800" dirty="0">
              <a:latin typeface="Arial" panose="020B0604020202020204" pitchFamily="34" charset="0"/>
              <a:cs typeface="Arial" panose="020B0604020202020204" pitchFamily="34" charset="0"/>
            </a:endParaRPr>
          </a:p>
          <a:p>
            <a:pPr marL="274320" lvl="0" indent="-166370" algn="l" rtl="0">
              <a:spcBef>
                <a:spcPts val="580"/>
              </a:spcBef>
              <a:spcAft>
                <a:spcPts val="0"/>
              </a:spcAft>
              <a:buSzPct val="76576"/>
              <a:buNone/>
            </a:pPr>
            <a:r>
              <a:rPr lang="en-US" sz="1800" dirty="0">
                <a:latin typeface="Arial" panose="020B0604020202020204" pitchFamily="34" charset="0"/>
                <a:cs typeface="Arial" panose="020B0604020202020204" pitchFamily="34" charset="0"/>
              </a:rPr>
              <a:t>   At Infinite Staffing, LLC, we pride ourselves on simple to understand and reasonable fees. While other companies vastly inflate your personnel costs, or confuse you with multiple fees, we charge a simple rate for our services. </a:t>
            </a:r>
            <a:endParaRPr sz="1800" dirty="0">
              <a:latin typeface="Arial" panose="020B0604020202020204" pitchFamily="34" charset="0"/>
              <a:cs typeface="Arial" panose="020B0604020202020204" pitchFamily="34" charset="0"/>
            </a:endParaRPr>
          </a:p>
          <a:p>
            <a:pPr marL="274320" lvl="0" indent="-166370" algn="l" rtl="0">
              <a:spcBef>
                <a:spcPts val="580"/>
              </a:spcBef>
              <a:spcAft>
                <a:spcPts val="0"/>
              </a:spcAft>
              <a:buSzPct val="76576"/>
              <a:buNone/>
            </a:pPr>
            <a:endParaRPr sz="1800" dirty="0">
              <a:latin typeface="Arial" panose="020B0604020202020204" pitchFamily="34" charset="0"/>
              <a:cs typeface="Arial" panose="020B0604020202020204" pitchFamily="34" charset="0"/>
            </a:endParaRPr>
          </a:p>
          <a:p>
            <a:pPr marL="274320" lvl="0" indent="-166370" algn="l" rtl="0">
              <a:spcBef>
                <a:spcPts val="580"/>
              </a:spcBef>
              <a:spcAft>
                <a:spcPts val="0"/>
              </a:spcAft>
              <a:buSzPct val="76576"/>
              <a:buNone/>
            </a:pPr>
            <a:r>
              <a:rPr lang="en-US" sz="1800" dirty="0">
                <a:latin typeface="Arial" panose="020B0604020202020204" pitchFamily="34" charset="0"/>
                <a:cs typeface="Arial" panose="020B0604020202020204" pitchFamily="34" charset="0"/>
              </a:rPr>
              <a:t>  </a:t>
            </a:r>
            <a:r>
              <a:rPr lang="en-US" sz="1800" u="sng" dirty="0">
                <a:latin typeface="Arial" panose="020B0604020202020204" pitchFamily="34" charset="0"/>
                <a:cs typeface="Arial" panose="020B0604020202020204" pitchFamily="34" charset="0"/>
              </a:rPr>
              <a:t>Temporary Employees </a:t>
            </a:r>
            <a:r>
              <a:rPr lang="en-US" sz="1800" dirty="0">
                <a:latin typeface="Arial" panose="020B0604020202020204" pitchFamily="34" charset="0"/>
                <a:cs typeface="Arial" panose="020B0604020202020204" pitchFamily="34" charset="0"/>
              </a:rPr>
              <a:t>- are billed at a simple hourly rate based on position. Temporary Employees will remain on Infinite Staffing, LLC’s  payroll for 90 days for 480 billable hours. If a client wishes to hire the Temporary Employee before the 90 days is up, Infinite Staffing will apply a one – time fee based on billable hours worked. </a:t>
            </a:r>
            <a:endParaRPr sz="1800" dirty="0">
              <a:latin typeface="Arial" panose="020B0604020202020204" pitchFamily="34" charset="0"/>
              <a:cs typeface="Arial" panose="020B0604020202020204" pitchFamily="34" charset="0"/>
            </a:endParaRPr>
          </a:p>
          <a:p>
            <a:pPr marL="274320" lvl="0" indent="-166370" algn="l" rtl="0">
              <a:spcBef>
                <a:spcPts val="580"/>
              </a:spcBef>
              <a:spcAft>
                <a:spcPts val="0"/>
              </a:spcAft>
              <a:buSzPct val="76576"/>
              <a:buNone/>
            </a:pPr>
            <a:endParaRPr sz="1800" dirty="0">
              <a:latin typeface="Arial" panose="020B0604020202020204" pitchFamily="34" charset="0"/>
              <a:cs typeface="Arial" panose="020B0604020202020204" pitchFamily="34" charset="0"/>
            </a:endParaRPr>
          </a:p>
          <a:p>
            <a:pPr marL="274320" lvl="0" indent="-166370" algn="l" rtl="0">
              <a:spcBef>
                <a:spcPts val="580"/>
              </a:spcBef>
              <a:spcAft>
                <a:spcPts val="0"/>
              </a:spcAft>
              <a:buSzPct val="76576"/>
              <a:buNone/>
            </a:pPr>
            <a:r>
              <a:rPr lang="en-US" sz="1800" dirty="0">
                <a:latin typeface="Arial" panose="020B0604020202020204" pitchFamily="34" charset="0"/>
                <a:cs typeface="Arial" panose="020B0604020202020204" pitchFamily="34" charset="0"/>
              </a:rPr>
              <a:t>   </a:t>
            </a:r>
            <a:r>
              <a:rPr lang="en-US" sz="1800" u="sng" dirty="0">
                <a:latin typeface="Arial" panose="020B0604020202020204" pitchFamily="34" charset="0"/>
                <a:cs typeface="Arial" panose="020B0604020202020204" pitchFamily="34" charset="0"/>
              </a:rPr>
              <a:t>Direct Hire Employees </a:t>
            </a:r>
            <a:r>
              <a:rPr lang="en-US" sz="1800" dirty="0">
                <a:latin typeface="Arial" panose="020B0604020202020204" pitchFamily="34" charset="0"/>
                <a:cs typeface="Arial" panose="020B0604020202020204" pitchFamily="34" charset="0"/>
              </a:rPr>
              <a:t>– are billed a one – time fee equal to permanent rate of their expected annual wages. </a:t>
            </a:r>
            <a:endParaRPr sz="1800" dirty="0">
              <a:latin typeface="Arial" panose="020B0604020202020204" pitchFamily="34" charset="0"/>
              <a:cs typeface="Arial" panose="020B0604020202020204" pitchFamily="34" charset="0"/>
            </a:endParaRPr>
          </a:p>
        </p:txBody>
      </p:sp>
      <p:pic>
        <p:nvPicPr>
          <p:cNvPr id="181" name="Google Shape;181;p21" descr="dollarsign #dollarsigns #money #moneystickers #moneysymbol - Dollar Signs  Clip Art Free, HD Png Download - kindpng"/>
          <p:cNvPicPr preferRelativeResize="0"/>
          <p:nvPr/>
        </p:nvPicPr>
        <p:blipFill rotWithShape="1">
          <a:blip r:embed="rId3">
            <a:alphaModFix/>
          </a:blip>
          <a:srcRect/>
          <a:stretch/>
        </p:blipFill>
        <p:spPr>
          <a:xfrm rot="-1052716">
            <a:off x="107929" y="578340"/>
            <a:ext cx="2120944" cy="1043337"/>
          </a:xfrm>
          <a:prstGeom prst="rect">
            <a:avLst/>
          </a:prstGeom>
          <a:noFill/>
          <a:ln w="57150" cap="flat" cmpd="sng">
            <a:solidFill>
              <a:schemeClr val="lt1"/>
            </a:solidFill>
            <a:prstDash val="solid"/>
            <a:round/>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4"/>
          <p:cNvSpPr txBox="1">
            <a:spLocks noGrp="1"/>
          </p:cNvSpPr>
          <p:nvPr>
            <p:ph type="title"/>
          </p:nvPr>
        </p:nvSpPr>
        <p:spPr>
          <a:xfrm>
            <a:off x="973394" y="0"/>
            <a:ext cx="8008046" cy="1219200"/>
          </a:xfrm>
          <a:prstGeom prst="rect">
            <a:avLst/>
          </a:prstGeom>
          <a:noFill/>
          <a:ln>
            <a:noFill/>
          </a:ln>
        </p:spPr>
        <p:txBody>
          <a:bodyPr spcFirstLastPara="1" wrap="square" lIns="91425" tIns="45700" rIns="91425" bIns="91425" anchor="b" anchorCtr="0">
            <a:normAutofit fontScale="90000"/>
          </a:bodyPr>
          <a:lstStyle/>
          <a:p>
            <a:pPr marL="0" lvl="0" indent="0" algn="ctr" rtl="0">
              <a:spcBef>
                <a:spcPts val="0"/>
              </a:spcBef>
              <a:spcAft>
                <a:spcPts val="0"/>
              </a:spcAft>
              <a:buClr>
                <a:schemeClr val="dk1"/>
              </a:buClr>
              <a:buSzPct val="111111"/>
              <a:buFont typeface="Quattrocento Sans"/>
              <a:buNone/>
            </a:pPr>
            <a:r>
              <a:rPr lang="en-US" sz="3600" b="1" dirty="0">
                <a:solidFill>
                  <a:schemeClr val="dk1"/>
                </a:solidFill>
                <a:latin typeface="Arial Black" panose="020B0A04020102020204" pitchFamily="34" charset="0"/>
                <a:ea typeface="Quattrocento Sans"/>
                <a:cs typeface="Quattrocento Sans"/>
                <a:sym typeface="Quattrocento Sans"/>
              </a:rPr>
              <a:t>Infinite Staffing, LLC Services</a:t>
            </a:r>
            <a:br>
              <a:rPr lang="en-US" b="1" dirty="0">
                <a:solidFill>
                  <a:schemeClr val="dk1"/>
                </a:solidFill>
                <a:latin typeface="Quattrocento Sans"/>
                <a:ea typeface="Quattrocento Sans"/>
                <a:cs typeface="Quattrocento Sans"/>
                <a:sym typeface="Quattrocento Sans"/>
              </a:rPr>
            </a:br>
            <a:endParaRPr b="1" dirty="0">
              <a:solidFill>
                <a:schemeClr val="dk1"/>
              </a:solidFill>
              <a:latin typeface="Quattrocento Sans"/>
              <a:ea typeface="Quattrocento Sans"/>
              <a:cs typeface="Quattrocento Sans"/>
              <a:sym typeface="Quattrocento Sans"/>
            </a:endParaRPr>
          </a:p>
        </p:txBody>
      </p:sp>
      <p:sp>
        <p:nvSpPr>
          <p:cNvPr id="187" name="Google Shape;187;p4"/>
          <p:cNvSpPr txBox="1">
            <a:spLocks noGrp="1"/>
          </p:cNvSpPr>
          <p:nvPr>
            <p:ph type="body" idx="1"/>
          </p:nvPr>
        </p:nvSpPr>
        <p:spPr>
          <a:xfrm>
            <a:off x="1089571" y="812800"/>
            <a:ext cx="8214695" cy="5417574"/>
          </a:xfrm>
          <a:prstGeom prst="rect">
            <a:avLst/>
          </a:prstGeom>
          <a:noFill/>
          <a:ln>
            <a:noFill/>
          </a:ln>
        </p:spPr>
        <p:txBody>
          <a:bodyPr spcFirstLastPara="1" wrap="square" lIns="91425" tIns="45700" rIns="91425" bIns="45700" anchor="t" anchorCtr="0">
            <a:noAutofit/>
          </a:bodyPr>
          <a:lstStyle/>
          <a:p>
            <a:pPr marL="274320" lvl="0" indent="-274320" algn="l" rtl="0">
              <a:spcBef>
                <a:spcPts val="0"/>
              </a:spcBef>
              <a:spcAft>
                <a:spcPts val="0"/>
              </a:spcAft>
              <a:buSzPts val="1275"/>
              <a:buChar char="⚫"/>
            </a:pPr>
            <a:r>
              <a:rPr lang="en-US" sz="1500" dirty="0">
                <a:latin typeface="Arial" panose="020B0604020202020204" pitchFamily="34" charset="0"/>
                <a:cs typeface="Arial" panose="020B0604020202020204" pitchFamily="34" charset="0"/>
              </a:rPr>
              <a:t>Customized and Infinite Recruiting</a:t>
            </a:r>
            <a:endParaRPr sz="1500" dirty="0">
              <a:latin typeface="Arial" panose="020B0604020202020204" pitchFamily="34" charset="0"/>
              <a:cs typeface="Arial" panose="020B0604020202020204" pitchFamily="34" charset="0"/>
            </a:endParaRPr>
          </a:p>
          <a:p>
            <a:pPr marL="274320" lvl="0" indent="-274320" algn="l" rtl="0">
              <a:spcBef>
                <a:spcPts val="580"/>
              </a:spcBef>
              <a:spcAft>
                <a:spcPts val="0"/>
              </a:spcAft>
              <a:buSzPts val="1275"/>
              <a:buChar char="⚫"/>
            </a:pPr>
            <a:r>
              <a:rPr lang="en-US" sz="1500" dirty="0">
                <a:latin typeface="Arial" panose="020B0604020202020204" pitchFamily="34" charset="0"/>
                <a:cs typeface="Arial" panose="020B0604020202020204" pitchFamily="34" charset="0"/>
              </a:rPr>
              <a:t>Screening and Selection of all Applicants</a:t>
            </a:r>
            <a:endParaRPr sz="1500" dirty="0">
              <a:latin typeface="Arial" panose="020B0604020202020204" pitchFamily="34" charset="0"/>
              <a:cs typeface="Arial" panose="020B0604020202020204" pitchFamily="34" charset="0"/>
            </a:endParaRPr>
          </a:p>
          <a:p>
            <a:pPr marL="274320" lvl="0" indent="-274320" algn="l" rtl="0">
              <a:spcBef>
                <a:spcPts val="580"/>
              </a:spcBef>
              <a:spcAft>
                <a:spcPts val="0"/>
              </a:spcAft>
              <a:buSzPts val="1275"/>
              <a:buChar char="⚫"/>
            </a:pPr>
            <a:r>
              <a:rPr lang="en-US" sz="1500" dirty="0">
                <a:latin typeface="Arial" panose="020B0604020202020204" pitchFamily="34" charset="0"/>
                <a:cs typeface="Arial" panose="020B0604020202020204" pitchFamily="34" charset="0"/>
              </a:rPr>
              <a:t>Drug Screen (100%-all temporaries)</a:t>
            </a:r>
            <a:endParaRPr sz="1500" dirty="0">
              <a:latin typeface="Arial" panose="020B0604020202020204" pitchFamily="34" charset="0"/>
              <a:cs typeface="Arial" panose="020B0604020202020204" pitchFamily="34" charset="0"/>
            </a:endParaRPr>
          </a:p>
          <a:p>
            <a:pPr marL="274320" lvl="0" indent="-274320" algn="l" rtl="0">
              <a:spcBef>
                <a:spcPts val="580"/>
              </a:spcBef>
              <a:spcAft>
                <a:spcPts val="0"/>
              </a:spcAft>
              <a:buSzPts val="1275"/>
              <a:buChar char="⚫"/>
            </a:pPr>
            <a:r>
              <a:rPr lang="en-US" sz="1500" dirty="0">
                <a:latin typeface="Arial" panose="020B0604020202020204" pitchFamily="34" charset="0"/>
                <a:cs typeface="Arial" panose="020B0604020202020204" pitchFamily="34" charset="0"/>
              </a:rPr>
              <a:t>Criminal Background Check (100%-all temporaries) </a:t>
            </a:r>
            <a:endParaRPr sz="1500" dirty="0">
              <a:latin typeface="Arial" panose="020B0604020202020204" pitchFamily="34" charset="0"/>
              <a:cs typeface="Arial" panose="020B0604020202020204" pitchFamily="34" charset="0"/>
            </a:endParaRPr>
          </a:p>
          <a:p>
            <a:pPr marL="274320" lvl="0" indent="-274320" algn="l" rtl="0">
              <a:spcBef>
                <a:spcPts val="580"/>
              </a:spcBef>
              <a:spcAft>
                <a:spcPts val="0"/>
              </a:spcAft>
              <a:buSzPts val="1275"/>
              <a:buChar char="⚫"/>
            </a:pPr>
            <a:r>
              <a:rPr lang="en-US" sz="1500" dirty="0">
                <a:latin typeface="Arial" panose="020B0604020202020204" pitchFamily="34" charset="0"/>
                <a:cs typeface="Arial" panose="020B0604020202020204" pitchFamily="34" charset="0"/>
              </a:rPr>
              <a:t>Personal Interview with each applicant</a:t>
            </a:r>
            <a:endParaRPr sz="1500" dirty="0">
              <a:latin typeface="Arial" panose="020B0604020202020204" pitchFamily="34" charset="0"/>
              <a:cs typeface="Arial" panose="020B0604020202020204" pitchFamily="34" charset="0"/>
            </a:endParaRPr>
          </a:p>
          <a:p>
            <a:pPr marL="274320" lvl="0" indent="-274320" algn="l" rtl="0">
              <a:spcBef>
                <a:spcPts val="580"/>
              </a:spcBef>
              <a:spcAft>
                <a:spcPts val="0"/>
              </a:spcAft>
              <a:buSzPts val="1275"/>
              <a:buChar char="⚫"/>
            </a:pPr>
            <a:r>
              <a:rPr lang="en-US" sz="1500" dirty="0">
                <a:latin typeface="Arial" panose="020B0604020202020204" pitchFamily="34" charset="0"/>
                <a:cs typeface="Arial" panose="020B0604020202020204" pitchFamily="34" charset="0"/>
              </a:rPr>
              <a:t>Reference checks</a:t>
            </a:r>
            <a:endParaRPr sz="1500" dirty="0">
              <a:latin typeface="Arial" panose="020B0604020202020204" pitchFamily="34" charset="0"/>
              <a:cs typeface="Arial" panose="020B0604020202020204" pitchFamily="34" charset="0"/>
            </a:endParaRPr>
          </a:p>
          <a:p>
            <a:pPr marL="274320" lvl="0" indent="-274320" algn="l" rtl="0">
              <a:spcBef>
                <a:spcPts val="580"/>
              </a:spcBef>
              <a:spcAft>
                <a:spcPts val="0"/>
              </a:spcAft>
              <a:buSzPts val="1275"/>
              <a:buChar char="⚫"/>
            </a:pPr>
            <a:r>
              <a:rPr lang="en-US" sz="1500" dirty="0">
                <a:latin typeface="Arial" panose="020B0604020202020204" pitchFamily="34" charset="0"/>
                <a:cs typeface="Arial" panose="020B0604020202020204" pitchFamily="34" charset="0"/>
              </a:rPr>
              <a:t>I-9 and Social Security Verification (E-Verify)</a:t>
            </a:r>
            <a:endParaRPr sz="1500" dirty="0">
              <a:latin typeface="Arial" panose="020B0604020202020204" pitchFamily="34" charset="0"/>
              <a:cs typeface="Arial" panose="020B0604020202020204" pitchFamily="34" charset="0"/>
            </a:endParaRPr>
          </a:p>
          <a:p>
            <a:pPr marL="274320" lvl="0" indent="-274320" algn="l" rtl="0">
              <a:spcBef>
                <a:spcPts val="580"/>
              </a:spcBef>
              <a:spcAft>
                <a:spcPts val="0"/>
              </a:spcAft>
              <a:buSzPts val="1275"/>
              <a:buChar char="⚫"/>
            </a:pPr>
            <a:r>
              <a:rPr lang="en-US" sz="1500" dirty="0">
                <a:latin typeface="Arial" panose="020B0604020202020204" pitchFamily="34" charset="0"/>
                <a:cs typeface="Arial" panose="020B0604020202020204" pitchFamily="34" charset="0"/>
              </a:rPr>
              <a:t>WC, UC, FICA, State &amp; Federal Taxes</a:t>
            </a:r>
            <a:endParaRPr sz="1500" dirty="0">
              <a:latin typeface="Arial" panose="020B0604020202020204" pitchFamily="34" charset="0"/>
              <a:cs typeface="Arial" panose="020B0604020202020204" pitchFamily="34" charset="0"/>
            </a:endParaRPr>
          </a:p>
          <a:p>
            <a:pPr marL="274320" lvl="0" indent="-274320" algn="l" rtl="0">
              <a:spcBef>
                <a:spcPts val="580"/>
              </a:spcBef>
              <a:spcAft>
                <a:spcPts val="0"/>
              </a:spcAft>
              <a:buSzPts val="1275"/>
              <a:buChar char="⚫"/>
            </a:pPr>
            <a:r>
              <a:rPr lang="en-US" sz="1500" dirty="0">
                <a:latin typeface="Arial" panose="020B0604020202020204" pitchFamily="34" charset="0"/>
                <a:cs typeface="Arial" panose="020B0604020202020204" pitchFamily="34" charset="0"/>
              </a:rPr>
              <a:t>Management of Workers Compensation</a:t>
            </a:r>
            <a:endParaRPr sz="1500" dirty="0">
              <a:latin typeface="Arial" panose="020B0604020202020204" pitchFamily="34" charset="0"/>
              <a:cs typeface="Arial" panose="020B0604020202020204" pitchFamily="34" charset="0"/>
            </a:endParaRPr>
          </a:p>
          <a:p>
            <a:pPr marL="274320" lvl="0" indent="-274320" algn="l" rtl="0">
              <a:spcBef>
                <a:spcPts val="580"/>
              </a:spcBef>
              <a:spcAft>
                <a:spcPts val="0"/>
              </a:spcAft>
              <a:buSzPts val="1275"/>
              <a:buChar char="⚫"/>
            </a:pPr>
            <a:r>
              <a:rPr lang="en-US" sz="1500" dirty="0">
                <a:latin typeface="Arial" panose="020B0604020202020204" pitchFamily="34" charset="0"/>
                <a:cs typeface="Arial" panose="020B0604020202020204" pitchFamily="34" charset="0"/>
              </a:rPr>
              <a:t>Management of Unemployment Claims</a:t>
            </a:r>
            <a:endParaRPr sz="1500" dirty="0">
              <a:latin typeface="Arial" panose="020B0604020202020204" pitchFamily="34" charset="0"/>
              <a:cs typeface="Arial" panose="020B0604020202020204" pitchFamily="34" charset="0"/>
            </a:endParaRPr>
          </a:p>
          <a:p>
            <a:pPr marL="274320" lvl="0" indent="-274320" algn="l" rtl="0">
              <a:spcBef>
                <a:spcPts val="580"/>
              </a:spcBef>
              <a:spcAft>
                <a:spcPts val="0"/>
              </a:spcAft>
              <a:buSzPts val="1275"/>
              <a:buChar char="⚫"/>
            </a:pPr>
            <a:r>
              <a:rPr lang="en-US" sz="1500" dirty="0">
                <a:latin typeface="Arial" panose="020B0604020202020204" pitchFamily="34" charset="0"/>
                <a:cs typeface="Arial" panose="020B0604020202020204" pitchFamily="34" charset="0"/>
              </a:rPr>
              <a:t>Safety Orientation</a:t>
            </a:r>
            <a:endParaRPr sz="1500" dirty="0">
              <a:latin typeface="Arial" panose="020B0604020202020204" pitchFamily="34" charset="0"/>
              <a:cs typeface="Arial" panose="020B0604020202020204" pitchFamily="34" charset="0"/>
            </a:endParaRPr>
          </a:p>
          <a:p>
            <a:pPr marL="274320" lvl="0" indent="-274320" algn="l" rtl="0">
              <a:spcBef>
                <a:spcPts val="580"/>
              </a:spcBef>
              <a:spcAft>
                <a:spcPts val="0"/>
              </a:spcAft>
              <a:buSzPts val="1275"/>
              <a:buChar char="⚫"/>
            </a:pPr>
            <a:r>
              <a:rPr lang="en-US" sz="1500" dirty="0">
                <a:latin typeface="Arial" panose="020B0604020202020204" pitchFamily="34" charset="0"/>
                <a:cs typeface="Arial" panose="020B0604020202020204" pitchFamily="34" charset="0"/>
              </a:rPr>
              <a:t>Infinite Staffing, LLC Orientation</a:t>
            </a:r>
            <a:endParaRPr sz="1500" dirty="0">
              <a:latin typeface="Arial" panose="020B0604020202020204" pitchFamily="34" charset="0"/>
              <a:cs typeface="Arial" panose="020B0604020202020204" pitchFamily="34" charset="0"/>
            </a:endParaRPr>
          </a:p>
          <a:p>
            <a:pPr marL="274320" lvl="0" indent="-274320" algn="l" rtl="0">
              <a:spcBef>
                <a:spcPts val="580"/>
              </a:spcBef>
              <a:spcAft>
                <a:spcPts val="0"/>
              </a:spcAft>
              <a:buSzPts val="1275"/>
              <a:buChar char="⚫"/>
            </a:pPr>
            <a:r>
              <a:rPr lang="en-US" sz="1500" dirty="0">
                <a:latin typeface="Arial" panose="020B0604020202020204" pitchFamily="34" charset="0"/>
                <a:cs typeface="Arial" panose="020B0604020202020204" pitchFamily="34" charset="0"/>
              </a:rPr>
              <a:t>Tutorials and Training on MS Office to enhance temporaries’ skill levels.</a:t>
            </a:r>
            <a:endParaRPr sz="1500" dirty="0">
              <a:latin typeface="Arial" panose="020B0604020202020204" pitchFamily="34" charset="0"/>
              <a:cs typeface="Arial" panose="020B0604020202020204" pitchFamily="34" charset="0"/>
            </a:endParaRPr>
          </a:p>
          <a:p>
            <a:pPr marL="274320" lvl="0" indent="-274320" algn="l" rtl="0">
              <a:spcBef>
                <a:spcPts val="580"/>
              </a:spcBef>
              <a:spcAft>
                <a:spcPts val="0"/>
              </a:spcAft>
              <a:buSzPts val="1275"/>
              <a:buChar char="⚫"/>
            </a:pPr>
            <a:r>
              <a:rPr lang="en-US" sz="1500" dirty="0">
                <a:latin typeface="Arial" panose="020B0604020202020204" pitchFamily="34" charset="0"/>
                <a:cs typeface="Arial" panose="020B0604020202020204" pitchFamily="34" charset="0"/>
              </a:rPr>
              <a:t>Precise Invoicing</a:t>
            </a:r>
            <a:endParaRPr sz="1500" dirty="0">
              <a:latin typeface="Arial" panose="020B0604020202020204" pitchFamily="34" charset="0"/>
              <a:cs typeface="Arial" panose="020B0604020202020204" pitchFamily="34" charset="0"/>
            </a:endParaRPr>
          </a:p>
          <a:p>
            <a:pPr marL="274320" lvl="0" indent="-274320" algn="l" rtl="0">
              <a:spcBef>
                <a:spcPts val="580"/>
              </a:spcBef>
              <a:spcAft>
                <a:spcPts val="0"/>
              </a:spcAft>
              <a:buSzPts val="1275"/>
              <a:buChar char="⚫"/>
            </a:pPr>
            <a:r>
              <a:rPr lang="en-US" sz="1500" dirty="0">
                <a:latin typeface="Arial" panose="020B0604020202020204" pitchFamily="34" charset="0"/>
                <a:cs typeface="Arial" panose="020B0604020202020204" pitchFamily="34" charset="0"/>
              </a:rPr>
              <a:t>On-Call-Staff member available 24/7 for assistance with staffing needs.</a:t>
            </a:r>
            <a:endParaRPr dirty="0">
              <a:latin typeface="Arial" panose="020B0604020202020204" pitchFamily="34" charset="0"/>
              <a:cs typeface="Arial" panose="020B0604020202020204" pitchFamily="34" charset="0"/>
            </a:endParaRPr>
          </a:p>
          <a:p>
            <a:pPr marL="274320" lvl="0" indent="-274320" algn="l" rtl="0">
              <a:spcBef>
                <a:spcPts val="580"/>
              </a:spcBef>
              <a:spcAft>
                <a:spcPts val="0"/>
              </a:spcAft>
              <a:buSzPts val="1275"/>
              <a:buChar char="⚫"/>
            </a:pPr>
            <a:r>
              <a:rPr lang="en-US" sz="1500" dirty="0">
                <a:latin typeface="Arial" panose="020B0604020202020204" pitchFamily="34" charset="0"/>
                <a:cs typeface="Arial" panose="020B0604020202020204" pitchFamily="34" charset="0"/>
              </a:rPr>
              <a:t>Dedicated Recruiter to your account</a:t>
            </a:r>
            <a:endParaRPr dirty="0">
              <a:latin typeface="Arial" panose="020B0604020202020204" pitchFamily="34" charset="0"/>
              <a:cs typeface="Arial" panose="020B0604020202020204" pitchFamily="34" charset="0"/>
            </a:endParaRPr>
          </a:p>
          <a:p>
            <a:pPr marL="274320" lvl="0" indent="-274320" algn="l" rtl="0">
              <a:spcBef>
                <a:spcPts val="580"/>
              </a:spcBef>
              <a:spcAft>
                <a:spcPts val="0"/>
              </a:spcAft>
              <a:buSzPts val="1275"/>
              <a:buChar char="⚫"/>
            </a:pPr>
            <a:r>
              <a:rPr lang="en-US" sz="1500" dirty="0">
                <a:latin typeface="Arial" panose="020B0604020202020204" pitchFamily="34" charset="0"/>
                <a:cs typeface="Arial" panose="020B0604020202020204" pitchFamily="34" charset="0"/>
              </a:rPr>
              <a:t>Onsite Manager provided by Infinite Staffing, LLC for clients with 20 or more Temporary Employees</a:t>
            </a:r>
            <a:endParaRPr sz="1500" dirty="0">
              <a:latin typeface="Arial" panose="020B0604020202020204" pitchFamily="34" charset="0"/>
              <a:cs typeface="Arial" panose="020B0604020202020204" pitchFamily="34" charset="0"/>
            </a:endParaRPr>
          </a:p>
        </p:txBody>
      </p:sp>
      <p:pic>
        <p:nvPicPr>
          <p:cNvPr id="188" name="Google Shape;188;p4" descr="Staffing service, 3d rendering, street signs. | CanStock"/>
          <p:cNvPicPr preferRelativeResize="0"/>
          <p:nvPr/>
        </p:nvPicPr>
        <p:blipFill rotWithShape="1">
          <a:blip r:embed="rId3">
            <a:alphaModFix/>
          </a:blip>
          <a:srcRect/>
          <a:stretch/>
        </p:blipFill>
        <p:spPr>
          <a:xfrm rot="522596">
            <a:off x="6044185" y="842153"/>
            <a:ext cx="2544691" cy="227010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5"/>
          <p:cNvSpPr txBox="1">
            <a:spLocks noGrp="1"/>
          </p:cNvSpPr>
          <p:nvPr>
            <p:ph type="title"/>
          </p:nvPr>
        </p:nvSpPr>
        <p:spPr>
          <a:xfrm>
            <a:off x="1664601" y="-144450"/>
            <a:ext cx="6756659" cy="917592"/>
          </a:xfrm>
          <a:prstGeom prst="rect">
            <a:avLst/>
          </a:prstGeom>
          <a:noFill/>
          <a:ln>
            <a:noFill/>
          </a:ln>
        </p:spPr>
        <p:txBody>
          <a:bodyPr spcFirstLastPara="1" wrap="square" lIns="91425" tIns="45700" rIns="91425" bIns="91425" anchor="b" anchorCtr="0">
            <a:normAutofit/>
          </a:bodyPr>
          <a:lstStyle/>
          <a:p>
            <a:pPr marL="0" lvl="0" indent="0" algn="ctr" rtl="0">
              <a:spcBef>
                <a:spcPts val="0"/>
              </a:spcBef>
              <a:spcAft>
                <a:spcPts val="0"/>
              </a:spcAft>
              <a:buClr>
                <a:schemeClr val="dk1"/>
              </a:buClr>
              <a:buSzPts val="3600"/>
              <a:buFont typeface="Libre Franklin"/>
              <a:buNone/>
            </a:pPr>
            <a:r>
              <a:rPr lang="en-US" sz="3600" b="1" dirty="0">
                <a:solidFill>
                  <a:schemeClr val="dk1"/>
                </a:solidFill>
                <a:latin typeface="Arial Black" panose="020B0A04020102020204" pitchFamily="34" charset="0"/>
              </a:rPr>
              <a:t>Pricing Structure </a:t>
            </a:r>
            <a:endParaRPr sz="3600" b="1" dirty="0">
              <a:solidFill>
                <a:schemeClr val="dk1"/>
              </a:solidFill>
              <a:latin typeface="Arial Black" panose="020B0A04020102020204" pitchFamily="34" charset="0"/>
            </a:endParaRPr>
          </a:p>
        </p:txBody>
      </p:sp>
      <p:sp>
        <p:nvSpPr>
          <p:cNvPr id="194" name="Google Shape;194;p5"/>
          <p:cNvSpPr txBox="1">
            <a:spLocks noGrp="1"/>
          </p:cNvSpPr>
          <p:nvPr>
            <p:ph type="body" idx="1"/>
          </p:nvPr>
        </p:nvSpPr>
        <p:spPr>
          <a:xfrm>
            <a:off x="1032141" y="976343"/>
            <a:ext cx="3539859" cy="4905314"/>
          </a:xfrm>
          <a:prstGeom prst="rect">
            <a:avLst/>
          </a:prstGeom>
          <a:noFill/>
          <a:ln>
            <a:noFill/>
          </a:ln>
        </p:spPr>
        <p:txBody>
          <a:bodyPr spcFirstLastPara="1" wrap="square" lIns="91425" tIns="45700" rIns="91425" bIns="45700" anchor="t" anchorCtr="0">
            <a:normAutofit fontScale="32500" lnSpcReduction="20000"/>
          </a:bodyPr>
          <a:lstStyle/>
          <a:p>
            <a:pPr marL="274320" lvl="0" indent="-274320" algn="l" rtl="0">
              <a:spcBef>
                <a:spcPts val="0"/>
              </a:spcBef>
              <a:spcAft>
                <a:spcPts val="0"/>
              </a:spcAft>
              <a:buSzPct val="85000"/>
              <a:buChar char="⚫"/>
            </a:pPr>
            <a:r>
              <a:rPr lang="en-US" sz="4900" b="1" dirty="0">
                <a:latin typeface="Arial" panose="020B0604020202020204" pitchFamily="34" charset="0"/>
                <a:ea typeface="Quattrocento Sans"/>
                <a:cs typeface="Arial" panose="020B0604020202020204" pitchFamily="34" charset="0"/>
                <a:sym typeface="Quattrocento Sans"/>
              </a:rPr>
              <a:t>CLERICAL POSITIONS WILL BE AT  40% Mark up (Customer Service/Receptionist/ Finance/IT and Lab) </a:t>
            </a:r>
            <a:endParaRPr sz="4900" dirty="0">
              <a:latin typeface="Arial" panose="020B0604020202020204" pitchFamily="34" charset="0"/>
              <a:cs typeface="Arial" panose="020B0604020202020204" pitchFamily="34" charset="0"/>
            </a:endParaRPr>
          </a:p>
          <a:p>
            <a:pPr marL="274320" lvl="0" indent="-183642" algn="l" rtl="0">
              <a:spcBef>
                <a:spcPts val="0"/>
              </a:spcBef>
              <a:spcAft>
                <a:spcPts val="0"/>
              </a:spcAft>
              <a:buSzPct val="85000"/>
              <a:buNone/>
            </a:pPr>
            <a:endParaRPr sz="4900" b="1" dirty="0">
              <a:latin typeface="Arial" panose="020B0604020202020204" pitchFamily="34" charset="0"/>
              <a:ea typeface="Quattrocento Sans"/>
              <a:cs typeface="Arial" panose="020B0604020202020204" pitchFamily="34" charset="0"/>
              <a:sym typeface="Quattrocento Sans"/>
            </a:endParaRPr>
          </a:p>
          <a:p>
            <a:pPr marL="274320" lvl="0" indent="-274320" algn="l" rtl="0">
              <a:spcBef>
                <a:spcPts val="0"/>
              </a:spcBef>
              <a:spcAft>
                <a:spcPts val="0"/>
              </a:spcAft>
              <a:buSzPct val="85000"/>
              <a:buChar char="⚫"/>
            </a:pPr>
            <a:r>
              <a:rPr lang="en-US" sz="4900" b="1" dirty="0">
                <a:latin typeface="Arial" panose="020B0604020202020204" pitchFamily="34" charset="0"/>
                <a:ea typeface="Quattrocento Sans"/>
                <a:cs typeface="Arial" panose="020B0604020202020204" pitchFamily="34" charset="0"/>
                <a:sym typeface="Quattrocento Sans"/>
              </a:rPr>
              <a:t>INDUSTRIAL POSITIONS WILL BE AT 45% Mark up (Laborer/Mechanics/ Plant Operations)</a:t>
            </a:r>
          </a:p>
          <a:p>
            <a:pPr marL="0" lvl="0" indent="0" algn="l" rtl="0">
              <a:spcBef>
                <a:spcPts val="0"/>
              </a:spcBef>
              <a:spcAft>
                <a:spcPts val="0"/>
              </a:spcAft>
              <a:buSzPct val="85000"/>
              <a:buNone/>
            </a:pPr>
            <a:endParaRPr lang="en-US" sz="4900" dirty="0">
              <a:latin typeface="Arial" panose="020B0604020202020204" pitchFamily="34" charset="0"/>
              <a:ea typeface="Quattrocento Sans"/>
              <a:cs typeface="Arial" panose="020B0604020202020204" pitchFamily="34" charset="0"/>
              <a:sym typeface="Quattrocento Sans"/>
            </a:endParaRPr>
          </a:p>
          <a:p>
            <a:pPr marL="274320" lvl="0" indent="-274320" algn="l" rtl="0">
              <a:spcBef>
                <a:spcPts val="580"/>
              </a:spcBef>
              <a:spcAft>
                <a:spcPts val="0"/>
              </a:spcAft>
              <a:buSzPct val="85000"/>
              <a:buChar char="⚫"/>
            </a:pPr>
            <a:r>
              <a:rPr lang="en-US" sz="4900" b="1" dirty="0">
                <a:latin typeface="Arial" panose="020B0604020202020204" pitchFamily="34" charset="0"/>
                <a:ea typeface="Quattrocento Sans"/>
                <a:cs typeface="Arial" panose="020B0604020202020204" pitchFamily="34" charset="0"/>
                <a:sym typeface="Quattrocento Sans"/>
              </a:rPr>
              <a:t>PRODUCTION POSITIONS WILL BE AT 35% Mark up </a:t>
            </a:r>
          </a:p>
          <a:p>
            <a:pPr marL="0" lvl="0" indent="0" algn="l" rtl="0">
              <a:spcBef>
                <a:spcPts val="580"/>
              </a:spcBef>
              <a:spcAft>
                <a:spcPts val="0"/>
              </a:spcAft>
              <a:buSzPct val="85000"/>
              <a:buNone/>
            </a:pPr>
            <a:r>
              <a:rPr lang="en-US" sz="4900" b="1" dirty="0">
                <a:latin typeface="Arial" panose="020B0604020202020204" pitchFamily="34" charset="0"/>
                <a:ea typeface="Quattrocento Sans"/>
                <a:cs typeface="Arial" panose="020B0604020202020204" pitchFamily="34" charset="0"/>
                <a:sym typeface="Quattrocento Sans"/>
              </a:rPr>
              <a:t>     (General Laborers, Forklift)</a:t>
            </a:r>
          </a:p>
          <a:p>
            <a:pPr marL="0" lvl="0" indent="0" algn="l" rtl="0">
              <a:spcBef>
                <a:spcPts val="580"/>
              </a:spcBef>
              <a:spcAft>
                <a:spcPts val="0"/>
              </a:spcAft>
              <a:buSzPct val="85000"/>
              <a:buNone/>
            </a:pPr>
            <a:endParaRPr lang="en-US" sz="4900" b="1" u="sng" dirty="0">
              <a:latin typeface="Arial" panose="020B0604020202020204" pitchFamily="34" charset="0"/>
              <a:cs typeface="Arial" panose="020B0604020202020204" pitchFamily="34" charset="0"/>
              <a:sym typeface="Quattrocento Sans"/>
            </a:endParaRPr>
          </a:p>
          <a:p>
            <a:pPr marL="0" lvl="0" indent="0" algn="l" rtl="0">
              <a:spcBef>
                <a:spcPts val="580"/>
              </a:spcBef>
              <a:spcAft>
                <a:spcPts val="0"/>
              </a:spcAft>
              <a:buSzPct val="85000"/>
              <a:buNone/>
            </a:pPr>
            <a:r>
              <a:rPr lang="en-US" sz="4900" b="1" u="sng" dirty="0">
                <a:latin typeface="Arial" panose="020B0604020202020204" pitchFamily="34" charset="0"/>
                <a:cs typeface="Arial" panose="020B0604020202020204" pitchFamily="34" charset="0"/>
              </a:rPr>
              <a:t>EXAMPLE:</a:t>
            </a:r>
            <a:endParaRPr sz="4900" dirty="0">
              <a:latin typeface="Arial" panose="020B0604020202020204" pitchFamily="34" charset="0"/>
              <a:cs typeface="Arial" panose="020B0604020202020204" pitchFamily="34" charset="0"/>
            </a:endParaRPr>
          </a:p>
          <a:p>
            <a:pPr marL="304658" lvl="1" indent="0" algn="l" rtl="0">
              <a:spcBef>
                <a:spcPts val="370"/>
              </a:spcBef>
              <a:spcAft>
                <a:spcPts val="0"/>
              </a:spcAft>
              <a:buSzPct val="85000"/>
              <a:buNone/>
            </a:pPr>
            <a:r>
              <a:rPr lang="en-US" sz="4900" b="1" u="sng" dirty="0">
                <a:latin typeface="Arial" panose="020B0604020202020204" pitchFamily="34" charset="0"/>
                <a:cs typeface="Arial" panose="020B0604020202020204" pitchFamily="34" charset="0"/>
              </a:rPr>
              <a:t>Position-  Labor</a:t>
            </a:r>
            <a:endParaRPr sz="4900" b="1" u="sng" dirty="0">
              <a:latin typeface="Arial" panose="020B0604020202020204" pitchFamily="34" charset="0"/>
              <a:cs typeface="Arial" panose="020B0604020202020204" pitchFamily="34" charset="0"/>
            </a:endParaRPr>
          </a:p>
          <a:p>
            <a:pPr marL="304658" lvl="1" indent="0" algn="l" rtl="0">
              <a:spcBef>
                <a:spcPts val="370"/>
              </a:spcBef>
              <a:spcAft>
                <a:spcPts val="0"/>
              </a:spcAft>
              <a:buSzPct val="85000"/>
              <a:buNone/>
            </a:pPr>
            <a:r>
              <a:rPr lang="en-US" sz="4900" dirty="0">
                <a:latin typeface="Arial" panose="020B0604020202020204" pitchFamily="34" charset="0"/>
                <a:cs typeface="Arial" panose="020B0604020202020204" pitchFamily="34" charset="0"/>
              </a:rPr>
              <a:t>Employee Pay-rate: $15.00/hour </a:t>
            </a:r>
            <a:endParaRPr sz="4900" dirty="0">
              <a:latin typeface="Arial" panose="020B0604020202020204" pitchFamily="34" charset="0"/>
              <a:cs typeface="Arial" panose="020B0604020202020204" pitchFamily="34" charset="0"/>
            </a:endParaRPr>
          </a:p>
          <a:p>
            <a:pPr marL="304658" lvl="1" indent="0" algn="l" rtl="0">
              <a:spcBef>
                <a:spcPts val="370"/>
              </a:spcBef>
              <a:spcAft>
                <a:spcPts val="0"/>
              </a:spcAft>
              <a:buSzPct val="85000"/>
              <a:buNone/>
            </a:pPr>
            <a:r>
              <a:rPr lang="en-US" sz="4900" dirty="0">
                <a:latin typeface="Arial" panose="020B0604020202020204" pitchFamily="34" charset="0"/>
                <a:cs typeface="Arial" panose="020B0604020202020204" pitchFamily="34" charset="0"/>
              </a:rPr>
              <a:t>CLIENT BILL-RATE: $21.75/hour</a:t>
            </a:r>
            <a:endParaRPr sz="4900" dirty="0">
              <a:latin typeface="Arial" panose="020B0604020202020204" pitchFamily="34" charset="0"/>
              <a:cs typeface="Arial" panose="020B0604020202020204" pitchFamily="34" charset="0"/>
            </a:endParaRPr>
          </a:p>
          <a:p>
            <a:pPr marL="822960" lvl="2" indent="-182451" algn="l" rtl="0">
              <a:spcBef>
                <a:spcPts val="370"/>
              </a:spcBef>
              <a:spcAft>
                <a:spcPts val="0"/>
              </a:spcAft>
              <a:buSzPct val="85000"/>
              <a:buNone/>
            </a:pPr>
            <a:endParaRPr sz="1800" dirty="0"/>
          </a:p>
          <a:p>
            <a:pPr marL="877824" lvl="2" indent="0" algn="l" rtl="0">
              <a:spcBef>
                <a:spcPts val="370"/>
              </a:spcBef>
              <a:spcAft>
                <a:spcPts val="0"/>
              </a:spcAft>
              <a:buSzPct val="85000"/>
              <a:buNone/>
            </a:pPr>
            <a:endParaRPr sz="1800" dirty="0"/>
          </a:p>
          <a:p>
            <a:pPr marL="877824" lvl="2" indent="0" algn="l" rtl="0">
              <a:spcBef>
                <a:spcPts val="370"/>
              </a:spcBef>
              <a:spcAft>
                <a:spcPts val="0"/>
              </a:spcAft>
              <a:buSzPct val="85000"/>
              <a:buNone/>
            </a:pPr>
            <a:endParaRPr sz="1800" dirty="0"/>
          </a:p>
        </p:txBody>
      </p:sp>
      <p:sp>
        <p:nvSpPr>
          <p:cNvPr id="195" name="Google Shape;195;p5"/>
          <p:cNvSpPr txBox="1">
            <a:spLocks noGrp="1"/>
          </p:cNvSpPr>
          <p:nvPr>
            <p:ph type="body" idx="2"/>
          </p:nvPr>
        </p:nvSpPr>
        <p:spPr>
          <a:xfrm>
            <a:off x="4808548" y="967165"/>
            <a:ext cx="4129548" cy="4701892"/>
          </a:xfrm>
          <a:prstGeom prst="rect">
            <a:avLst/>
          </a:prstGeom>
          <a:noFill/>
          <a:ln>
            <a:noFill/>
          </a:ln>
        </p:spPr>
        <p:txBody>
          <a:bodyPr spcFirstLastPara="1" wrap="square" lIns="91425" tIns="45700" rIns="91425" bIns="45700" anchor="t" anchorCtr="0">
            <a:normAutofit fontScale="32500" lnSpcReduction="20000"/>
          </a:bodyPr>
          <a:lstStyle/>
          <a:p>
            <a:pPr marL="274320" lvl="0" indent="-274320" algn="l" rtl="0">
              <a:lnSpc>
                <a:spcPct val="120000"/>
              </a:lnSpc>
              <a:spcBef>
                <a:spcPts val="0"/>
              </a:spcBef>
              <a:spcAft>
                <a:spcPts val="0"/>
              </a:spcAft>
              <a:buSzPct val="85000"/>
              <a:buChar char="⚫"/>
            </a:pPr>
            <a:r>
              <a:rPr lang="en-US" sz="4300" b="1" dirty="0">
                <a:latin typeface="Arial" panose="020B0604020202020204" pitchFamily="34" charset="0"/>
                <a:cs typeface="Arial" panose="020B0604020202020204" pitchFamily="34" charset="0"/>
              </a:rPr>
              <a:t>Infinite Staffing, LLC includes a 100% satisfaction guarantee on all our temporaries. If you are not satisfied with our temporary within the first four hours of work, you will not be billed!</a:t>
            </a:r>
            <a:endParaRPr sz="4300" b="1" dirty="0">
              <a:latin typeface="Arial" panose="020B0604020202020204" pitchFamily="34" charset="0"/>
              <a:cs typeface="Arial" panose="020B0604020202020204" pitchFamily="34" charset="0"/>
            </a:endParaRPr>
          </a:p>
          <a:p>
            <a:pPr marL="64008" lvl="0" indent="0" algn="l" rtl="0">
              <a:lnSpc>
                <a:spcPct val="120000"/>
              </a:lnSpc>
              <a:spcBef>
                <a:spcPts val="580"/>
              </a:spcBef>
              <a:spcAft>
                <a:spcPts val="0"/>
              </a:spcAft>
              <a:buSzPct val="85000"/>
              <a:buNone/>
            </a:pPr>
            <a:endParaRPr sz="4300" b="1" dirty="0">
              <a:latin typeface="Arial" panose="020B0604020202020204" pitchFamily="34" charset="0"/>
              <a:cs typeface="Arial" panose="020B0604020202020204" pitchFamily="34" charset="0"/>
            </a:endParaRPr>
          </a:p>
          <a:p>
            <a:pPr marL="274320" lvl="0" indent="-274320" algn="l" rtl="0">
              <a:lnSpc>
                <a:spcPct val="120000"/>
              </a:lnSpc>
              <a:spcBef>
                <a:spcPts val="580"/>
              </a:spcBef>
              <a:spcAft>
                <a:spcPts val="0"/>
              </a:spcAft>
              <a:buSzPct val="85000"/>
              <a:buChar char="⚫"/>
            </a:pPr>
            <a:r>
              <a:rPr lang="en-US" sz="4300" b="1" dirty="0">
                <a:latin typeface="Arial" panose="020B0604020202020204" pitchFamily="34" charset="0"/>
                <a:cs typeface="Arial" panose="020B0604020202020204" pitchFamily="34" charset="0"/>
              </a:rPr>
              <a:t>Conversion from Temp-to-Hire: Many companies use temporaries to “try” before you “buy” to allow management to fully evaluate the skills and abilities of an employee before accepting the liabilities of full-time employment. Our customized recruiting program enhances this process.</a:t>
            </a:r>
            <a:endParaRPr sz="4300" b="1" dirty="0">
              <a:latin typeface="Arial" panose="020B0604020202020204" pitchFamily="34" charset="0"/>
              <a:cs typeface="Arial" panose="020B0604020202020204" pitchFamily="34" charset="0"/>
            </a:endParaRPr>
          </a:p>
          <a:p>
            <a:pPr marL="64008" lvl="0" indent="0" algn="l" rtl="0">
              <a:lnSpc>
                <a:spcPct val="120000"/>
              </a:lnSpc>
              <a:spcBef>
                <a:spcPts val="580"/>
              </a:spcBef>
              <a:spcAft>
                <a:spcPts val="0"/>
              </a:spcAft>
              <a:buSzPct val="85000"/>
              <a:buNone/>
            </a:pPr>
            <a:endParaRPr sz="4300" b="1" dirty="0">
              <a:latin typeface="Arial" panose="020B0604020202020204" pitchFamily="34" charset="0"/>
              <a:cs typeface="Arial" panose="020B0604020202020204" pitchFamily="34" charset="0"/>
            </a:endParaRPr>
          </a:p>
          <a:p>
            <a:pPr marL="274320" lvl="0" indent="-274320" algn="l" rtl="0">
              <a:lnSpc>
                <a:spcPct val="120000"/>
              </a:lnSpc>
              <a:spcBef>
                <a:spcPts val="580"/>
              </a:spcBef>
              <a:spcAft>
                <a:spcPts val="0"/>
              </a:spcAft>
              <a:buSzPct val="85000"/>
              <a:buChar char="⚫"/>
            </a:pPr>
            <a:r>
              <a:rPr lang="en-US" sz="4300" b="1" dirty="0">
                <a:latin typeface="Arial" panose="020B0604020202020204" pitchFamily="34" charset="0"/>
                <a:cs typeface="Arial" panose="020B0604020202020204" pitchFamily="34" charset="0"/>
              </a:rPr>
              <a:t>Weekly or Monthly Reviews- Infinite Staffing, LLC will meet with each client on a weekly or monthly basis (depending on your needs) to review our performance and set specific objectives for improvement for the following week and/or month.</a:t>
            </a:r>
            <a:endParaRPr sz="4300" b="1" dirty="0">
              <a:latin typeface="Arial" panose="020B0604020202020204" pitchFamily="34" charset="0"/>
              <a:cs typeface="Arial" panose="020B0604020202020204" pitchFamily="34" charset="0"/>
            </a:endParaRPr>
          </a:p>
          <a:p>
            <a:pPr marL="274320" lvl="0" indent="-274320" algn="l" rtl="0">
              <a:spcBef>
                <a:spcPts val="580"/>
              </a:spcBef>
              <a:spcAft>
                <a:spcPts val="0"/>
              </a:spcAft>
              <a:buSzPct val="85000"/>
              <a:buNone/>
            </a:pPr>
            <a:endParaRPr dirty="0"/>
          </a:p>
        </p:txBody>
      </p:sp>
      <p:pic>
        <p:nvPicPr>
          <p:cNvPr id="196" name="Google Shape;196;p5" descr="4 Data-Driven Approaches for a Better Pricing Strategy"/>
          <p:cNvPicPr preferRelativeResize="0"/>
          <p:nvPr/>
        </p:nvPicPr>
        <p:blipFill rotWithShape="1">
          <a:blip r:embed="rId3">
            <a:alphaModFix/>
          </a:blip>
          <a:srcRect/>
          <a:stretch/>
        </p:blipFill>
        <p:spPr>
          <a:xfrm>
            <a:off x="2011680" y="5496337"/>
            <a:ext cx="2796868" cy="115846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6"/>
          <p:cNvSpPr txBox="1">
            <a:spLocks noGrp="1"/>
          </p:cNvSpPr>
          <p:nvPr>
            <p:ph type="title"/>
          </p:nvPr>
        </p:nvSpPr>
        <p:spPr>
          <a:xfrm>
            <a:off x="1063413" y="-274319"/>
            <a:ext cx="7704667" cy="1981200"/>
          </a:xfrm>
          <a:prstGeom prst="rect">
            <a:avLst/>
          </a:prstGeom>
          <a:noFill/>
          <a:ln>
            <a:noFill/>
          </a:ln>
        </p:spPr>
        <p:txBody>
          <a:bodyPr spcFirstLastPara="1" wrap="square" lIns="91425" tIns="45700" rIns="91425" bIns="91425" anchor="b" anchorCtr="0">
            <a:noAutofit/>
          </a:bodyPr>
          <a:lstStyle/>
          <a:p>
            <a:pPr marL="0" lvl="0" indent="0" algn="ctr" rtl="0">
              <a:spcBef>
                <a:spcPts val="0"/>
              </a:spcBef>
              <a:spcAft>
                <a:spcPts val="0"/>
              </a:spcAft>
              <a:buClr>
                <a:schemeClr val="dk1"/>
              </a:buClr>
              <a:buSzPts val="3000"/>
              <a:buFont typeface="Quattrocento Sans"/>
              <a:buNone/>
            </a:pPr>
            <a:r>
              <a:rPr lang="en-US" sz="3000" b="1" dirty="0">
                <a:solidFill>
                  <a:schemeClr val="dk1"/>
                </a:solidFill>
                <a:latin typeface="Arial Black" panose="020B0A04020102020204" pitchFamily="34" charset="0"/>
                <a:ea typeface="Quattrocento Sans"/>
                <a:cs typeface="Quattrocento Sans"/>
                <a:sym typeface="Quattrocento Sans"/>
              </a:rPr>
              <a:t>We Look Forward to Meeting and exceeding  </a:t>
            </a:r>
            <a:r>
              <a:rPr lang="en-US" sz="3000" b="1" u="sng" dirty="0">
                <a:solidFill>
                  <a:schemeClr val="dk1"/>
                </a:solidFill>
                <a:latin typeface="Arial Black" panose="020B0A04020102020204" pitchFamily="34" charset="0"/>
                <a:ea typeface="Quattrocento Sans"/>
                <a:cs typeface="Quattrocento Sans"/>
                <a:sym typeface="Quattrocento Sans"/>
              </a:rPr>
              <a:t>All</a:t>
            </a:r>
            <a:r>
              <a:rPr lang="en-US" sz="3000" b="1" dirty="0">
                <a:solidFill>
                  <a:schemeClr val="dk1"/>
                </a:solidFill>
                <a:latin typeface="Arial Black" panose="020B0A04020102020204" pitchFamily="34" charset="0"/>
                <a:ea typeface="Quattrocento Sans"/>
                <a:cs typeface="Quattrocento Sans"/>
                <a:sym typeface="Quattrocento Sans"/>
              </a:rPr>
              <a:t> of Your infinite Staffing Needs </a:t>
            </a:r>
            <a:endParaRPr sz="3000" b="1" dirty="0">
              <a:solidFill>
                <a:schemeClr val="dk1"/>
              </a:solidFill>
              <a:latin typeface="Arial Black" panose="020B0A04020102020204" pitchFamily="34" charset="0"/>
              <a:ea typeface="Quattrocento Sans"/>
              <a:cs typeface="Quattrocento Sans"/>
              <a:sym typeface="Quattrocento Sans"/>
            </a:endParaRPr>
          </a:p>
        </p:txBody>
      </p:sp>
      <p:sp>
        <p:nvSpPr>
          <p:cNvPr id="202" name="Google Shape;202;p6"/>
          <p:cNvSpPr txBox="1">
            <a:spLocks noGrp="1"/>
          </p:cNvSpPr>
          <p:nvPr>
            <p:ph type="body" idx="1"/>
          </p:nvPr>
        </p:nvSpPr>
        <p:spPr>
          <a:xfrm>
            <a:off x="1063412" y="1881070"/>
            <a:ext cx="7704668" cy="1835771"/>
          </a:xfrm>
          <a:prstGeom prst="rect">
            <a:avLst/>
          </a:prstGeom>
          <a:noFill/>
          <a:ln>
            <a:noFill/>
          </a:ln>
        </p:spPr>
        <p:txBody>
          <a:bodyPr spcFirstLastPara="1" wrap="square" lIns="91425" tIns="45700" rIns="91425" bIns="45700" anchor="t" anchorCtr="0">
            <a:normAutofit fontScale="85000" lnSpcReduction="10000"/>
          </a:bodyPr>
          <a:lstStyle/>
          <a:p>
            <a:pPr marL="274320" lvl="0" indent="0" algn="l" rtl="0">
              <a:spcBef>
                <a:spcPts val="0"/>
              </a:spcBef>
              <a:spcAft>
                <a:spcPts val="0"/>
              </a:spcAft>
              <a:buSzPct val="145000"/>
              <a:buNone/>
            </a:pPr>
            <a:endParaRPr dirty="0"/>
          </a:p>
          <a:p>
            <a:pPr marL="274320" lvl="0" indent="-274320" algn="l" rtl="0">
              <a:spcBef>
                <a:spcPts val="580"/>
              </a:spcBef>
              <a:spcAft>
                <a:spcPts val="0"/>
              </a:spcAft>
              <a:buSzPct val="99549"/>
              <a:buChar char="⚫"/>
            </a:pPr>
            <a:r>
              <a:rPr lang="en-US" dirty="0">
                <a:latin typeface="Arial" panose="020B0604020202020204" pitchFamily="34" charset="0"/>
                <a:ea typeface="Quattrocento Sans"/>
                <a:cs typeface="Arial" panose="020B0604020202020204" pitchFamily="34" charset="0"/>
                <a:sym typeface="Quattrocento Sans"/>
              </a:rPr>
              <a:t>Phone: 706.221.1202 or 706.477.7583</a:t>
            </a:r>
            <a:endParaRPr dirty="0">
              <a:latin typeface="Arial" panose="020B0604020202020204" pitchFamily="34" charset="0"/>
              <a:cs typeface="Arial" panose="020B0604020202020204" pitchFamily="34" charset="0"/>
            </a:endParaRPr>
          </a:p>
          <a:p>
            <a:pPr marL="274320" lvl="0" indent="-274320" algn="l" rtl="0">
              <a:spcBef>
                <a:spcPts val="580"/>
              </a:spcBef>
              <a:spcAft>
                <a:spcPts val="0"/>
              </a:spcAft>
              <a:buSzPct val="99549"/>
              <a:buChar char="⚫"/>
            </a:pPr>
            <a:r>
              <a:rPr lang="en-US" dirty="0">
                <a:latin typeface="Arial" panose="020B0604020202020204" pitchFamily="34" charset="0"/>
                <a:ea typeface="Quattrocento Sans"/>
                <a:cs typeface="Arial" panose="020B0604020202020204" pitchFamily="34" charset="0"/>
                <a:sym typeface="Quattrocento Sans"/>
              </a:rPr>
              <a:t>email: infiniterecruitmentllc@gmail.com</a:t>
            </a:r>
            <a:endParaRPr dirty="0">
              <a:latin typeface="Arial" panose="020B0604020202020204" pitchFamily="34" charset="0"/>
              <a:cs typeface="Arial" panose="020B0604020202020204" pitchFamily="34" charset="0"/>
            </a:endParaRPr>
          </a:p>
          <a:p>
            <a:pPr marL="274320" lvl="0" indent="-133985" algn="l" rtl="0">
              <a:spcBef>
                <a:spcPts val="580"/>
              </a:spcBef>
              <a:spcAft>
                <a:spcPts val="0"/>
              </a:spcAft>
              <a:buSzPct val="99549"/>
              <a:buNone/>
            </a:pPr>
            <a:endParaRPr dirty="0">
              <a:latin typeface="Arial" panose="020B0604020202020204" pitchFamily="34" charset="0"/>
              <a:ea typeface="Quattrocento Sans"/>
              <a:cs typeface="Arial" panose="020B0604020202020204" pitchFamily="34" charset="0"/>
              <a:sym typeface="Quattrocento Sans"/>
            </a:endParaRPr>
          </a:p>
          <a:p>
            <a:pPr marL="274320" lvl="0" indent="-274320" algn="l" rtl="0">
              <a:spcBef>
                <a:spcPts val="580"/>
              </a:spcBef>
              <a:spcAft>
                <a:spcPts val="0"/>
              </a:spcAft>
              <a:buSzPct val="99549"/>
              <a:buChar char="⚫"/>
            </a:pPr>
            <a:r>
              <a:rPr lang="en-US" dirty="0">
                <a:latin typeface="Arial" panose="020B0604020202020204" pitchFamily="34" charset="0"/>
                <a:ea typeface="Quattrocento Sans"/>
                <a:cs typeface="Arial" panose="020B0604020202020204" pitchFamily="34" charset="0"/>
                <a:sym typeface="Quattrocento Sans"/>
              </a:rPr>
              <a:t>1290 Double Churches Road, Suite N. Columbus, GA 31904</a:t>
            </a:r>
            <a:endParaRPr dirty="0">
              <a:latin typeface="Arial" panose="020B0604020202020204" pitchFamily="34" charset="0"/>
              <a:cs typeface="Arial" panose="020B0604020202020204" pitchFamily="34" charset="0"/>
            </a:endParaRPr>
          </a:p>
          <a:p>
            <a:pPr marL="0" lvl="0" indent="0" algn="l" rtl="0">
              <a:spcBef>
                <a:spcPts val="580"/>
              </a:spcBef>
              <a:spcAft>
                <a:spcPts val="0"/>
              </a:spcAft>
              <a:buSzPct val="99549"/>
              <a:buNone/>
            </a:pPr>
            <a:endParaRPr dirty="0">
              <a:latin typeface="Quattrocento Sans"/>
              <a:ea typeface="Quattrocento Sans"/>
              <a:cs typeface="Quattrocento Sans"/>
              <a:sym typeface="Quattrocento Sans"/>
            </a:endParaRPr>
          </a:p>
          <a:p>
            <a:pPr marL="0" lvl="0" indent="0" algn="l" rtl="0">
              <a:spcBef>
                <a:spcPts val="580"/>
              </a:spcBef>
              <a:spcAft>
                <a:spcPts val="0"/>
              </a:spcAft>
              <a:buSzPct val="99549"/>
              <a:buNone/>
            </a:pPr>
            <a:endParaRPr dirty="0">
              <a:latin typeface="Quattrocento Sans"/>
              <a:ea typeface="Quattrocento Sans"/>
              <a:cs typeface="Quattrocento Sans"/>
              <a:sym typeface="Quattrocento Sans"/>
            </a:endParaRPr>
          </a:p>
          <a:p>
            <a:pPr marL="0" lvl="0" indent="0" algn="l" rtl="0">
              <a:spcBef>
                <a:spcPts val="580"/>
              </a:spcBef>
              <a:spcAft>
                <a:spcPts val="0"/>
              </a:spcAft>
              <a:buSzPct val="99549"/>
              <a:buNone/>
            </a:pPr>
            <a:endParaRPr dirty="0">
              <a:latin typeface="Quattrocento Sans"/>
              <a:ea typeface="Quattrocento Sans"/>
              <a:cs typeface="Quattrocento Sans"/>
              <a:sym typeface="Quattrocento Sans"/>
            </a:endParaRPr>
          </a:p>
          <a:p>
            <a:pPr marL="274320" lvl="0" indent="-133985" algn="l" rtl="0">
              <a:spcBef>
                <a:spcPts val="580"/>
              </a:spcBef>
              <a:spcAft>
                <a:spcPts val="0"/>
              </a:spcAft>
              <a:buSzPct val="99549"/>
              <a:buNone/>
            </a:pPr>
            <a:endParaRPr dirty="0">
              <a:latin typeface="Quattrocento Sans"/>
              <a:ea typeface="Quattrocento Sans"/>
              <a:cs typeface="Quattrocento Sans"/>
              <a:sym typeface="Quattrocento Sans"/>
            </a:endParaRPr>
          </a:p>
          <a:p>
            <a:pPr marL="0" lvl="0" indent="0" algn="l" rtl="0">
              <a:spcBef>
                <a:spcPts val="580"/>
              </a:spcBef>
              <a:spcAft>
                <a:spcPts val="0"/>
              </a:spcAft>
              <a:buSzPct val="99549"/>
              <a:buNone/>
            </a:pPr>
            <a:endParaRPr dirty="0"/>
          </a:p>
          <a:p>
            <a:pPr marL="0" lvl="0" indent="0" algn="l" rtl="0">
              <a:spcBef>
                <a:spcPts val="580"/>
              </a:spcBef>
              <a:spcAft>
                <a:spcPts val="0"/>
              </a:spcAft>
              <a:buSzPct val="99549"/>
              <a:buNone/>
            </a:pPr>
            <a:endParaRPr dirty="0"/>
          </a:p>
        </p:txBody>
      </p:sp>
      <p:pic>
        <p:nvPicPr>
          <p:cNvPr id="203" name="Google Shape;203;p6" descr="Questions To Ask For Success | IT Support Georgetown, TX"/>
          <p:cNvPicPr preferRelativeResize="0"/>
          <p:nvPr/>
        </p:nvPicPr>
        <p:blipFill rotWithShape="1">
          <a:blip r:embed="rId3">
            <a:alphaModFix/>
          </a:blip>
          <a:srcRect/>
          <a:stretch/>
        </p:blipFill>
        <p:spPr>
          <a:xfrm>
            <a:off x="540774" y="3972561"/>
            <a:ext cx="4386826" cy="2587742"/>
          </a:xfrm>
          <a:prstGeom prst="rect">
            <a:avLst/>
          </a:prstGeom>
          <a:noFill/>
          <a:ln>
            <a:noFill/>
          </a:ln>
        </p:spPr>
      </p:pic>
      <p:pic>
        <p:nvPicPr>
          <p:cNvPr id="204" name="Google Shape;204;p6"/>
          <p:cNvPicPr preferRelativeResize="0"/>
          <p:nvPr/>
        </p:nvPicPr>
        <p:blipFill rotWithShape="1">
          <a:blip r:embed="rId4">
            <a:alphaModFix/>
          </a:blip>
          <a:srcRect/>
          <a:stretch/>
        </p:blipFill>
        <p:spPr>
          <a:xfrm>
            <a:off x="5880948" y="4257041"/>
            <a:ext cx="2722277" cy="2122212"/>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745"/>
              </a:srgbClr>
            </a:outerShdw>
          </a:effectLst>
        </p:spPr>
      </p:pic>
    </p:spTree>
  </p:cSld>
  <p:clrMapOvr>
    <a:masterClrMapping/>
  </p:clrMapOvr>
</p:sld>
</file>

<file path=ppt/theme/theme1.xml><?xml version="1.0" encoding="utf-8"?>
<a:theme xmlns:a="http://schemas.openxmlformats.org/drawingml/2006/main" name="Parallax">
  <a:themeElements>
    <a:clrScheme name="Parallax">
      <a:dk1>
        <a:srgbClr val="000000"/>
      </a:dk1>
      <a:lt1>
        <a:srgbClr val="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1086</Words>
  <Application>Microsoft Office PowerPoint</Application>
  <PresentationFormat>On-screen Show (4:3)</PresentationFormat>
  <Paragraphs>82</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Corbel</vt:lpstr>
      <vt:lpstr>Libre Franklin</vt:lpstr>
      <vt:lpstr>Arial</vt:lpstr>
      <vt:lpstr>Arial Black</vt:lpstr>
      <vt:lpstr>Quattrocento Sans</vt:lpstr>
      <vt:lpstr>Parallax</vt:lpstr>
      <vt:lpstr>Infinite Staffing, LLC </vt:lpstr>
      <vt:lpstr>About Infinite Staffing, LLC </vt:lpstr>
      <vt:lpstr>Our Services</vt:lpstr>
      <vt:lpstr>Our Services (CONT)</vt:lpstr>
      <vt:lpstr>Our Services (CONT)</vt:lpstr>
      <vt:lpstr>Our Services (CONT)</vt:lpstr>
      <vt:lpstr>Infinite Staffing, LLC Services </vt:lpstr>
      <vt:lpstr>Pricing Structure </vt:lpstr>
      <vt:lpstr>We Look Forward to Meeting and exceeding  All of Your infinite Staffing Needs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Infinite Staffing, LLC </dc:title>
  <dc:creator>SCWTAX</dc:creator>
  <cp:lastModifiedBy>Serafin Cascalheira</cp:lastModifiedBy>
  <cp:revision>1</cp:revision>
  <dcterms:created xsi:type="dcterms:W3CDTF">2015-02-23T20:47:28Z</dcterms:created>
  <dcterms:modified xsi:type="dcterms:W3CDTF">2023-08-10T17:17:43Z</dcterms:modified>
</cp:coreProperties>
</file>